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64" r:id="rId7"/>
    <p:sldId id="260" r:id="rId8"/>
    <p:sldId id="263" r:id="rId9"/>
    <p:sldId id="265" r:id="rId10"/>
    <p:sldId id="266" r:id="rId11"/>
    <p:sldId id="261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189"/>
    <a:srgbClr val="DA4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886360-4FB8-0887-A0A2-807DDC1991DF}" v="3" dt="2024-10-14T16:27:03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969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gif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8365-EA71-40F7-BE17-24F079C476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C31C1A2-C50C-4776-84BF-0153B59A68B8}">
      <dgm:prSet/>
      <dgm:spPr>
        <a:solidFill>
          <a:srgbClr val="DA417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dirty="0" err="1"/>
            <a:t>Iguape</a:t>
          </a:r>
          <a:r>
            <a:rPr lang="en-US" dirty="0"/>
            <a:t> is a Graphical User Interface (GUI) for kinetic experiments at </a:t>
          </a:r>
          <a:r>
            <a:rPr lang="en-US" dirty="0" err="1"/>
            <a:t>Paineira</a:t>
          </a:r>
          <a:r>
            <a:rPr lang="en-US" dirty="0"/>
            <a:t>. It displays, in real-time, the XRD patterns obtained during an </a:t>
          </a:r>
          <a:r>
            <a:rPr lang="en-US" i="1" dirty="0"/>
            <a:t>in-situ </a:t>
          </a:r>
          <a:r>
            <a:rPr lang="en-US" dirty="0"/>
            <a:t>experiments at </a:t>
          </a:r>
          <a:r>
            <a:rPr lang="en-US" dirty="0" err="1"/>
            <a:t>Paineira</a:t>
          </a:r>
          <a:r>
            <a:rPr lang="en-US" dirty="0"/>
            <a:t>.</a:t>
          </a:r>
        </a:p>
        <a:p>
          <a:r>
            <a:rPr lang="en-US" dirty="0"/>
            <a:t>The software was written in Python, making use of various libraries to exhibit and process the XRD data.</a:t>
          </a:r>
        </a:p>
        <a:p>
          <a:r>
            <a:rPr lang="en-US" dirty="0"/>
            <a:t> This document offers a brief tutorial, for first-time users.  </a:t>
          </a:r>
          <a:endParaRPr lang="pt-BR" dirty="0"/>
        </a:p>
      </dgm:t>
    </dgm:pt>
    <dgm:pt modelId="{343E38D5-6FA1-45BB-8168-50318CE08903}" type="parTrans" cxnId="{ED98CB2E-EC47-4780-8CE1-07F522E20032}">
      <dgm:prSet/>
      <dgm:spPr/>
      <dgm:t>
        <a:bodyPr/>
        <a:lstStyle/>
        <a:p>
          <a:endParaRPr lang="pt-BR"/>
        </a:p>
      </dgm:t>
    </dgm:pt>
    <dgm:pt modelId="{C7A75306-4F45-49AD-83DA-D2273A2CF8D3}" type="sibTrans" cxnId="{ED98CB2E-EC47-4780-8CE1-07F522E20032}">
      <dgm:prSet/>
      <dgm:spPr/>
      <dgm:t>
        <a:bodyPr/>
        <a:lstStyle/>
        <a:p>
          <a:endParaRPr lang="pt-BR"/>
        </a:p>
      </dgm:t>
    </dgm:pt>
    <dgm:pt modelId="{D4C38E8E-D06E-4691-9E1D-31E424E45B27}" type="pres">
      <dgm:prSet presAssocID="{ACAB8365-EA71-40F7-BE17-24F079C47622}" presName="linear" presStyleCnt="0">
        <dgm:presLayoutVars>
          <dgm:animLvl val="lvl"/>
          <dgm:resizeHandles val="exact"/>
        </dgm:presLayoutVars>
      </dgm:prSet>
      <dgm:spPr/>
    </dgm:pt>
    <dgm:pt modelId="{FCB05436-F37D-4D34-BCD9-228C17BE119C}" type="pres">
      <dgm:prSet presAssocID="{5C31C1A2-C50C-4776-84BF-0153B59A68B8}" presName="parentText" presStyleLbl="node1" presStyleIdx="0" presStyleCnt="1" custScaleX="54674" custScaleY="53005" custLinFactNeighborX="0" custLinFactNeighborY="-28063">
        <dgm:presLayoutVars>
          <dgm:chMax val="0"/>
          <dgm:bulletEnabled val="1"/>
        </dgm:presLayoutVars>
      </dgm:prSet>
      <dgm:spPr/>
    </dgm:pt>
  </dgm:ptLst>
  <dgm:cxnLst>
    <dgm:cxn modelId="{ED98CB2E-EC47-4780-8CE1-07F522E20032}" srcId="{ACAB8365-EA71-40F7-BE17-24F079C47622}" destId="{5C31C1A2-C50C-4776-84BF-0153B59A68B8}" srcOrd="0" destOrd="0" parTransId="{343E38D5-6FA1-45BB-8168-50318CE08903}" sibTransId="{C7A75306-4F45-49AD-83DA-D2273A2CF8D3}"/>
    <dgm:cxn modelId="{B77C6A37-706B-42FF-8021-C706C1310EA1}" type="presOf" srcId="{ACAB8365-EA71-40F7-BE17-24F079C47622}" destId="{D4C38E8E-D06E-4691-9E1D-31E424E45B27}" srcOrd="0" destOrd="0" presId="urn:microsoft.com/office/officeart/2005/8/layout/vList2"/>
    <dgm:cxn modelId="{75EBFCD2-837D-4718-A35A-4C386DCDB456}" type="presOf" srcId="{5C31C1A2-C50C-4776-84BF-0153B59A68B8}" destId="{FCB05436-F37D-4D34-BCD9-228C17BE119C}" srcOrd="0" destOrd="0" presId="urn:microsoft.com/office/officeart/2005/8/layout/vList2"/>
    <dgm:cxn modelId="{DA1BECB8-A656-4A96-9CA3-CFB6D45042ED}" type="presParOf" srcId="{D4C38E8E-D06E-4691-9E1D-31E424E45B27}" destId="{FCB05436-F37D-4D34-BCD9-228C17BE11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F82A03-A2E8-4A3C-A553-101810C61F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42521DA-1243-48FB-B180-7188B6F24414}">
      <dgm:prSet custT="1"/>
      <dgm:spPr>
        <a:solidFill>
          <a:srgbClr val="DA417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sz="1800" dirty="0" err="1"/>
            <a:t>Iguape</a:t>
          </a:r>
          <a:r>
            <a:rPr lang="en-US" sz="1800" dirty="0"/>
            <a:t> operates by monitoring the folder where the MERGE files are stored. Once a new file is detected, </a:t>
          </a:r>
          <a:r>
            <a:rPr lang="en-US" sz="1800" dirty="0" err="1"/>
            <a:t>Iguape</a:t>
          </a:r>
          <a:r>
            <a:rPr lang="en-US" sz="1800" dirty="0"/>
            <a:t> stores the new XRD data and keeps looking for new files, until a stoppage tag, embedded in the </a:t>
          </a:r>
          <a:r>
            <a:rPr lang="en-US" sz="1800" dirty="0" err="1"/>
            <a:t>Paineira</a:t>
          </a:r>
          <a:r>
            <a:rPr lang="en-US" sz="1800" dirty="0"/>
            <a:t> acquisition script is given to the monitor class. </a:t>
          </a:r>
          <a:endParaRPr lang="pt-BR" sz="1800" dirty="0"/>
        </a:p>
      </dgm:t>
    </dgm:pt>
    <dgm:pt modelId="{029BE659-79CA-496A-BA19-2D97BF22D197}" type="parTrans" cxnId="{F951730F-59E4-49D3-B1EB-37232EBD98BD}">
      <dgm:prSet/>
      <dgm:spPr/>
      <dgm:t>
        <a:bodyPr/>
        <a:lstStyle/>
        <a:p>
          <a:endParaRPr lang="pt-BR"/>
        </a:p>
      </dgm:t>
    </dgm:pt>
    <dgm:pt modelId="{B73F42E4-957B-444E-8E7A-5667933C1613}" type="sibTrans" cxnId="{F951730F-59E4-49D3-B1EB-37232EBD98BD}">
      <dgm:prSet/>
      <dgm:spPr/>
      <dgm:t>
        <a:bodyPr/>
        <a:lstStyle/>
        <a:p>
          <a:endParaRPr lang="pt-BR"/>
        </a:p>
      </dgm:t>
    </dgm:pt>
    <dgm:pt modelId="{35EEF25B-7652-4C5C-ADE0-009B085E9588}" type="pres">
      <dgm:prSet presAssocID="{EBF82A03-A2E8-4A3C-A553-101810C61FA8}" presName="linear" presStyleCnt="0">
        <dgm:presLayoutVars>
          <dgm:animLvl val="lvl"/>
          <dgm:resizeHandles val="exact"/>
        </dgm:presLayoutVars>
      </dgm:prSet>
      <dgm:spPr/>
    </dgm:pt>
    <dgm:pt modelId="{612779E5-810B-4701-BD6F-0F6A0B744F1D}" type="pres">
      <dgm:prSet presAssocID="{942521DA-1243-48FB-B180-7188B6F24414}" presName="parentText" presStyleLbl="node1" presStyleIdx="0" presStyleCnt="1" custLinFactNeighborX="64790" custLinFactNeighborY="26240">
        <dgm:presLayoutVars>
          <dgm:chMax val="0"/>
          <dgm:bulletEnabled val="1"/>
        </dgm:presLayoutVars>
      </dgm:prSet>
      <dgm:spPr/>
    </dgm:pt>
  </dgm:ptLst>
  <dgm:cxnLst>
    <dgm:cxn modelId="{F951730F-59E4-49D3-B1EB-37232EBD98BD}" srcId="{EBF82A03-A2E8-4A3C-A553-101810C61FA8}" destId="{942521DA-1243-48FB-B180-7188B6F24414}" srcOrd="0" destOrd="0" parTransId="{029BE659-79CA-496A-BA19-2D97BF22D197}" sibTransId="{B73F42E4-957B-444E-8E7A-5667933C1613}"/>
    <dgm:cxn modelId="{50B47591-B7F7-49E3-8B1B-63539DDD331B}" type="presOf" srcId="{942521DA-1243-48FB-B180-7188B6F24414}" destId="{612779E5-810B-4701-BD6F-0F6A0B744F1D}" srcOrd="0" destOrd="0" presId="urn:microsoft.com/office/officeart/2005/8/layout/vList2"/>
    <dgm:cxn modelId="{C2EE19CE-8687-4AD5-92C8-CFDA5BC9EF77}" type="presOf" srcId="{EBF82A03-A2E8-4A3C-A553-101810C61FA8}" destId="{35EEF25B-7652-4C5C-ADE0-009B085E9588}" srcOrd="0" destOrd="0" presId="urn:microsoft.com/office/officeart/2005/8/layout/vList2"/>
    <dgm:cxn modelId="{2AC56784-0366-4C11-9151-030CE53455B9}" type="presParOf" srcId="{35EEF25B-7652-4C5C-ADE0-009B085E9588}" destId="{612779E5-810B-4701-BD6F-0F6A0B744F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8139AB-1543-4F78-A1B5-52B64F748D3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7F5880BD-A4CE-4BA6-9B9F-62F09A888F15}">
      <dgm:prSet phldrT="[Texto]"/>
      <dgm:spPr>
        <a:ln>
          <a:solidFill>
            <a:srgbClr val="DA4176"/>
          </a:solidFill>
        </a:ln>
      </dgm:spPr>
      <dgm:t>
        <a:bodyPr/>
        <a:lstStyle/>
        <a:p>
          <a:r>
            <a:rPr lang="en-US" noProof="0" dirty="0" err="1"/>
            <a:t>Iguape</a:t>
          </a:r>
          <a:endParaRPr lang="en-US" noProof="0" dirty="0"/>
        </a:p>
      </dgm:t>
    </dgm:pt>
    <dgm:pt modelId="{0BAEA100-FD28-40A9-8636-3EA08B4A1164}" type="parTrans" cxnId="{3D8A1DC2-7CA4-43B3-BCCD-2B6592D81DA5}">
      <dgm:prSet/>
      <dgm:spPr/>
      <dgm:t>
        <a:bodyPr/>
        <a:lstStyle/>
        <a:p>
          <a:endParaRPr lang="en-US" noProof="0" dirty="0"/>
        </a:p>
      </dgm:t>
    </dgm:pt>
    <dgm:pt modelId="{5C14A8A0-8516-4A7C-BB6E-3CBDDEE417F6}" type="sibTrans" cxnId="{3D8A1DC2-7CA4-43B3-BCCD-2B6592D81DA5}">
      <dgm:prSet/>
      <dgm:spPr/>
      <dgm:t>
        <a:bodyPr/>
        <a:lstStyle/>
        <a:p>
          <a:endParaRPr lang="en-US" noProof="0" dirty="0"/>
        </a:p>
      </dgm:t>
    </dgm:pt>
    <dgm:pt modelId="{F50109A2-DCE4-43AA-8F29-A02BCAF305C3}">
      <dgm:prSet phldrT="[Texto]"/>
      <dgm:spPr/>
      <dgm:t>
        <a:bodyPr/>
        <a:lstStyle/>
        <a:p>
          <a:r>
            <a:rPr lang="en-US" noProof="0" dirty="0"/>
            <a:t>Folder Monitor Class</a:t>
          </a:r>
        </a:p>
      </dgm:t>
    </dgm:pt>
    <dgm:pt modelId="{0214FA0B-E455-48EA-BEEE-D1DE36C0797E}" type="parTrans" cxnId="{661DEB91-DE86-4C7D-A216-C7B22F24FF5A}">
      <dgm:prSet/>
      <dgm:spPr/>
      <dgm:t>
        <a:bodyPr/>
        <a:lstStyle/>
        <a:p>
          <a:endParaRPr lang="en-US" noProof="0" dirty="0"/>
        </a:p>
      </dgm:t>
    </dgm:pt>
    <dgm:pt modelId="{E0090E15-3BC0-4A94-AA5B-6572499A4204}" type="sibTrans" cxnId="{661DEB91-DE86-4C7D-A216-C7B22F24FF5A}">
      <dgm:prSet/>
      <dgm:spPr/>
      <dgm:t>
        <a:bodyPr/>
        <a:lstStyle/>
        <a:p>
          <a:endParaRPr lang="en-US" noProof="0" dirty="0"/>
        </a:p>
      </dgm:t>
    </dgm:pt>
    <dgm:pt modelId="{BF39C641-C18E-44E9-A428-C4841E1A09A0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n-US" noProof="0" dirty="0"/>
            <a:t>File Detection</a:t>
          </a:r>
        </a:p>
      </dgm:t>
    </dgm:pt>
    <dgm:pt modelId="{CCF16431-F7F0-468C-B2E0-56021D0091E2}" type="parTrans" cxnId="{73480A2B-18A4-4F56-BD9B-64208C99EC8E}">
      <dgm:prSet/>
      <dgm:spPr/>
      <dgm:t>
        <a:bodyPr/>
        <a:lstStyle/>
        <a:p>
          <a:endParaRPr lang="en-US" noProof="0" dirty="0"/>
        </a:p>
      </dgm:t>
    </dgm:pt>
    <dgm:pt modelId="{5993F086-C165-4355-A8B8-3D8437419A43}" type="sibTrans" cxnId="{73480A2B-18A4-4F56-BD9B-64208C99EC8E}">
      <dgm:prSet/>
      <dgm:spPr/>
      <dgm:t>
        <a:bodyPr/>
        <a:lstStyle/>
        <a:p>
          <a:endParaRPr lang="en-US" noProof="0" dirty="0"/>
        </a:p>
      </dgm:t>
    </dgm:pt>
    <dgm:pt modelId="{1FF3741E-F446-403D-BDBF-B5A02BBC4077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n-US" noProof="0" dirty="0"/>
            <a:t>Data Segmentation </a:t>
          </a:r>
        </a:p>
      </dgm:t>
    </dgm:pt>
    <dgm:pt modelId="{5F4673EB-68B8-4C70-AD9C-C06A0BD8ADC5}" type="parTrans" cxnId="{8AD894EC-E9D2-4171-AE3B-75A0D10FF52D}">
      <dgm:prSet/>
      <dgm:spPr/>
      <dgm:t>
        <a:bodyPr/>
        <a:lstStyle/>
        <a:p>
          <a:endParaRPr lang="en-US" noProof="0" dirty="0"/>
        </a:p>
      </dgm:t>
    </dgm:pt>
    <dgm:pt modelId="{81467752-9503-4A7D-99B0-7AA24043944D}" type="sibTrans" cxnId="{8AD894EC-E9D2-4171-AE3B-75A0D10FF52D}">
      <dgm:prSet/>
      <dgm:spPr/>
      <dgm:t>
        <a:bodyPr/>
        <a:lstStyle/>
        <a:p>
          <a:endParaRPr lang="en-US" noProof="0" dirty="0"/>
        </a:p>
      </dgm:t>
    </dgm:pt>
    <dgm:pt modelId="{B3C38526-C769-4D35-9CF8-D098AE58CF84}">
      <dgm:prSet phldrT="[Texto]"/>
      <dgm:spPr/>
      <dgm:t>
        <a:bodyPr/>
        <a:lstStyle/>
        <a:p>
          <a:r>
            <a:rPr lang="en-US" noProof="0" dirty="0"/>
            <a:t>GUI</a:t>
          </a:r>
        </a:p>
      </dgm:t>
    </dgm:pt>
    <dgm:pt modelId="{71F43C84-A9B4-4DF0-AC0F-C012B4166612}" type="parTrans" cxnId="{9BDF2953-7340-4D72-9C8C-E8A63835B313}">
      <dgm:prSet/>
      <dgm:spPr/>
      <dgm:t>
        <a:bodyPr/>
        <a:lstStyle/>
        <a:p>
          <a:endParaRPr lang="en-US" noProof="0" dirty="0"/>
        </a:p>
      </dgm:t>
    </dgm:pt>
    <dgm:pt modelId="{16B970FD-F631-497E-B6F7-9C20721D7A31}" type="sibTrans" cxnId="{9BDF2953-7340-4D72-9C8C-E8A63835B313}">
      <dgm:prSet/>
      <dgm:spPr/>
      <dgm:t>
        <a:bodyPr/>
        <a:lstStyle/>
        <a:p>
          <a:endParaRPr lang="en-US" noProof="0" dirty="0"/>
        </a:p>
      </dgm:t>
    </dgm:pt>
    <dgm:pt modelId="{BA5FE73E-62F5-427D-A7D6-AF8066B70D13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n-US" noProof="0" dirty="0"/>
            <a:t>Data Visualization</a:t>
          </a:r>
        </a:p>
      </dgm:t>
    </dgm:pt>
    <dgm:pt modelId="{1B09C9EB-10F9-4C39-B8B5-BED6CBD026F3}" type="parTrans" cxnId="{C97B2FEA-4047-4A22-B517-848FD8F5781F}">
      <dgm:prSet/>
      <dgm:spPr/>
      <dgm:t>
        <a:bodyPr/>
        <a:lstStyle/>
        <a:p>
          <a:endParaRPr lang="en-US" noProof="0" dirty="0"/>
        </a:p>
      </dgm:t>
    </dgm:pt>
    <dgm:pt modelId="{266279A9-763F-4BC5-818A-665BECE83E94}" type="sibTrans" cxnId="{C97B2FEA-4047-4A22-B517-848FD8F5781F}">
      <dgm:prSet/>
      <dgm:spPr/>
      <dgm:t>
        <a:bodyPr/>
        <a:lstStyle/>
        <a:p>
          <a:endParaRPr lang="en-US" noProof="0" dirty="0"/>
        </a:p>
      </dgm:t>
    </dgm:pt>
    <dgm:pt modelId="{23C079C0-9895-4020-BDD7-EEB1C1B49105}">
      <dgm:prSet phldrT="[Texto]"/>
      <dgm:spPr>
        <a:ln>
          <a:solidFill>
            <a:srgbClr val="FFC000"/>
          </a:solidFill>
        </a:ln>
      </dgm:spPr>
      <dgm:t>
        <a:bodyPr/>
        <a:lstStyle/>
        <a:p>
          <a:r>
            <a:rPr lang="en-US" noProof="0" dirty="0"/>
            <a:t>XRD Data Processing</a:t>
          </a:r>
        </a:p>
      </dgm:t>
    </dgm:pt>
    <dgm:pt modelId="{A580E405-16FB-4370-8A76-B2317BDC431C}" type="parTrans" cxnId="{D063D9BF-93D1-4377-A745-050E6C07EBDC}">
      <dgm:prSet/>
      <dgm:spPr/>
      <dgm:t>
        <a:bodyPr/>
        <a:lstStyle/>
        <a:p>
          <a:endParaRPr lang="en-US" noProof="0" dirty="0"/>
        </a:p>
      </dgm:t>
    </dgm:pt>
    <dgm:pt modelId="{B7D3F898-7954-4FA3-A8BA-0A12635E229D}" type="sibTrans" cxnId="{D063D9BF-93D1-4377-A745-050E6C07EBDC}">
      <dgm:prSet/>
      <dgm:spPr/>
      <dgm:t>
        <a:bodyPr/>
        <a:lstStyle/>
        <a:p>
          <a:endParaRPr lang="en-US" noProof="0" dirty="0"/>
        </a:p>
      </dgm:t>
    </dgm:pt>
    <dgm:pt modelId="{974256D9-F263-4043-A62A-80CE3973B142}" type="pres">
      <dgm:prSet presAssocID="{DC8139AB-1543-4F78-A1B5-52B64F748D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BA5C0A-2A22-4B23-84D6-92F5D9AB7E24}" type="pres">
      <dgm:prSet presAssocID="{7F5880BD-A4CE-4BA6-9B9F-62F09A888F15}" presName="hierRoot1" presStyleCnt="0"/>
      <dgm:spPr/>
    </dgm:pt>
    <dgm:pt modelId="{98F9AEF9-9160-458C-994D-59F24EE86C2D}" type="pres">
      <dgm:prSet presAssocID="{7F5880BD-A4CE-4BA6-9B9F-62F09A888F15}" presName="composite" presStyleCnt="0"/>
      <dgm:spPr/>
    </dgm:pt>
    <dgm:pt modelId="{AD4F4E7F-D378-4822-A468-2DFE3F2C49F3}" type="pres">
      <dgm:prSet presAssocID="{7F5880BD-A4CE-4BA6-9B9F-62F09A888F15}" presName="background" presStyleLbl="node0" presStyleIdx="0" presStyleCnt="1"/>
      <dgm:spPr>
        <a:solidFill>
          <a:srgbClr val="DA4176"/>
        </a:solidFill>
      </dgm:spPr>
    </dgm:pt>
    <dgm:pt modelId="{2D2DF400-C68A-493B-AAED-9BE9174C7A9D}" type="pres">
      <dgm:prSet presAssocID="{7F5880BD-A4CE-4BA6-9B9F-62F09A888F15}" presName="text" presStyleLbl="fgAcc0" presStyleIdx="0" presStyleCnt="1">
        <dgm:presLayoutVars>
          <dgm:chPref val="3"/>
        </dgm:presLayoutVars>
      </dgm:prSet>
      <dgm:spPr/>
    </dgm:pt>
    <dgm:pt modelId="{3A2924F5-589A-4722-87B9-268406AEF3C5}" type="pres">
      <dgm:prSet presAssocID="{7F5880BD-A4CE-4BA6-9B9F-62F09A888F15}" presName="hierChild2" presStyleCnt="0"/>
      <dgm:spPr/>
    </dgm:pt>
    <dgm:pt modelId="{A412B148-8239-4A48-9AD4-E940BDA3D663}" type="pres">
      <dgm:prSet presAssocID="{0214FA0B-E455-48EA-BEEE-D1DE36C0797E}" presName="Name10" presStyleLbl="parChTrans1D2" presStyleIdx="0" presStyleCnt="2"/>
      <dgm:spPr/>
    </dgm:pt>
    <dgm:pt modelId="{E12687C1-E754-4BA2-90E5-80E4B9738D45}" type="pres">
      <dgm:prSet presAssocID="{F50109A2-DCE4-43AA-8F29-A02BCAF305C3}" presName="hierRoot2" presStyleCnt="0"/>
      <dgm:spPr/>
    </dgm:pt>
    <dgm:pt modelId="{28DEEA3A-6218-4901-84A4-D5A6E8952431}" type="pres">
      <dgm:prSet presAssocID="{F50109A2-DCE4-43AA-8F29-A02BCAF305C3}" presName="composite2" presStyleCnt="0"/>
      <dgm:spPr/>
    </dgm:pt>
    <dgm:pt modelId="{61E08198-E5F3-471B-A6B0-8F22404330D9}" type="pres">
      <dgm:prSet presAssocID="{F50109A2-DCE4-43AA-8F29-A02BCAF305C3}" presName="background2" presStyleLbl="node2" presStyleIdx="0" presStyleCnt="2"/>
      <dgm:spPr/>
    </dgm:pt>
    <dgm:pt modelId="{205B6CF2-A07C-4710-841B-4B7D72217528}" type="pres">
      <dgm:prSet presAssocID="{F50109A2-DCE4-43AA-8F29-A02BCAF305C3}" presName="text2" presStyleLbl="fgAcc2" presStyleIdx="0" presStyleCnt="2">
        <dgm:presLayoutVars>
          <dgm:chPref val="3"/>
        </dgm:presLayoutVars>
      </dgm:prSet>
      <dgm:spPr/>
    </dgm:pt>
    <dgm:pt modelId="{F60CECC9-7F08-4EDF-ABFF-7B3169B659FD}" type="pres">
      <dgm:prSet presAssocID="{F50109A2-DCE4-43AA-8F29-A02BCAF305C3}" presName="hierChild3" presStyleCnt="0"/>
      <dgm:spPr/>
    </dgm:pt>
    <dgm:pt modelId="{B6F73B8D-4070-4A05-92E1-4655E3F437FE}" type="pres">
      <dgm:prSet presAssocID="{CCF16431-F7F0-468C-B2E0-56021D0091E2}" presName="Name17" presStyleLbl="parChTrans1D3" presStyleIdx="0" presStyleCnt="4"/>
      <dgm:spPr/>
    </dgm:pt>
    <dgm:pt modelId="{0A61DAC0-8555-4D12-9DD8-9A3B46F21106}" type="pres">
      <dgm:prSet presAssocID="{BF39C641-C18E-44E9-A428-C4841E1A09A0}" presName="hierRoot3" presStyleCnt="0"/>
      <dgm:spPr/>
    </dgm:pt>
    <dgm:pt modelId="{E3D671C1-833C-4339-A877-08DFB45FD6CA}" type="pres">
      <dgm:prSet presAssocID="{BF39C641-C18E-44E9-A428-C4841E1A09A0}" presName="composite3" presStyleCnt="0"/>
      <dgm:spPr/>
    </dgm:pt>
    <dgm:pt modelId="{A7145B28-710F-4465-B6FA-7BA71BD80D04}" type="pres">
      <dgm:prSet presAssocID="{BF39C641-C18E-44E9-A428-C4841E1A09A0}" presName="background3" presStyleLbl="node3" presStyleIdx="0" presStyleCnt="4"/>
      <dgm:spPr>
        <a:solidFill>
          <a:srgbClr val="FFC000"/>
        </a:solidFill>
      </dgm:spPr>
    </dgm:pt>
    <dgm:pt modelId="{707B1629-A5C9-4F79-AF6B-F01DE5D04713}" type="pres">
      <dgm:prSet presAssocID="{BF39C641-C18E-44E9-A428-C4841E1A09A0}" presName="text3" presStyleLbl="fgAcc3" presStyleIdx="0" presStyleCnt="4">
        <dgm:presLayoutVars>
          <dgm:chPref val="3"/>
        </dgm:presLayoutVars>
      </dgm:prSet>
      <dgm:spPr/>
    </dgm:pt>
    <dgm:pt modelId="{C4717DA7-58AF-4AAF-A08D-E8BBCCF42FAC}" type="pres">
      <dgm:prSet presAssocID="{BF39C641-C18E-44E9-A428-C4841E1A09A0}" presName="hierChild4" presStyleCnt="0"/>
      <dgm:spPr/>
    </dgm:pt>
    <dgm:pt modelId="{04FC8505-5044-428E-ADF4-A7A80A2A1932}" type="pres">
      <dgm:prSet presAssocID="{5F4673EB-68B8-4C70-AD9C-C06A0BD8ADC5}" presName="Name17" presStyleLbl="parChTrans1D3" presStyleIdx="1" presStyleCnt="4"/>
      <dgm:spPr/>
    </dgm:pt>
    <dgm:pt modelId="{338154C8-B81E-422A-BA75-C1E3722AA2C6}" type="pres">
      <dgm:prSet presAssocID="{1FF3741E-F446-403D-BDBF-B5A02BBC4077}" presName="hierRoot3" presStyleCnt="0"/>
      <dgm:spPr/>
    </dgm:pt>
    <dgm:pt modelId="{627319A7-8191-4261-ADDA-BAED4CD16BF0}" type="pres">
      <dgm:prSet presAssocID="{1FF3741E-F446-403D-BDBF-B5A02BBC4077}" presName="composite3" presStyleCnt="0"/>
      <dgm:spPr/>
    </dgm:pt>
    <dgm:pt modelId="{EFEF3E19-6977-46B9-90D4-2598F413D543}" type="pres">
      <dgm:prSet presAssocID="{1FF3741E-F446-403D-BDBF-B5A02BBC4077}" presName="background3" presStyleLbl="node3" presStyleIdx="1" presStyleCnt="4"/>
      <dgm:spPr>
        <a:solidFill>
          <a:srgbClr val="FFC000"/>
        </a:solidFill>
      </dgm:spPr>
    </dgm:pt>
    <dgm:pt modelId="{59584CC3-F854-4CF6-8F50-63AD5F3ABFA9}" type="pres">
      <dgm:prSet presAssocID="{1FF3741E-F446-403D-BDBF-B5A02BBC4077}" presName="text3" presStyleLbl="fgAcc3" presStyleIdx="1" presStyleCnt="4">
        <dgm:presLayoutVars>
          <dgm:chPref val="3"/>
        </dgm:presLayoutVars>
      </dgm:prSet>
      <dgm:spPr/>
    </dgm:pt>
    <dgm:pt modelId="{41CFC6D0-E520-400C-BE64-776064D85EF4}" type="pres">
      <dgm:prSet presAssocID="{1FF3741E-F446-403D-BDBF-B5A02BBC4077}" presName="hierChild4" presStyleCnt="0"/>
      <dgm:spPr/>
    </dgm:pt>
    <dgm:pt modelId="{DAE6F2D8-7D00-4B8B-A665-CCB09640FE12}" type="pres">
      <dgm:prSet presAssocID="{71F43C84-A9B4-4DF0-AC0F-C012B4166612}" presName="Name10" presStyleLbl="parChTrans1D2" presStyleIdx="1" presStyleCnt="2"/>
      <dgm:spPr/>
    </dgm:pt>
    <dgm:pt modelId="{C06B6A25-BDCC-4676-A782-E655083B3E6E}" type="pres">
      <dgm:prSet presAssocID="{B3C38526-C769-4D35-9CF8-D098AE58CF84}" presName="hierRoot2" presStyleCnt="0"/>
      <dgm:spPr/>
    </dgm:pt>
    <dgm:pt modelId="{2FBF6F9B-0F08-4FAF-B533-AA0CEE4D61D6}" type="pres">
      <dgm:prSet presAssocID="{B3C38526-C769-4D35-9CF8-D098AE58CF84}" presName="composite2" presStyleCnt="0"/>
      <dgm:spPr/>
    </dgm:pt>
    <dgm:pt modelId="{56CC11F5-77E5-4304-9F98-FACE2183CB22}" type="pres">
      <dgm:prSet presAssocID="{B3C38526-C769-4D35-9CF8-D098AE58CF84}" presName="background2" presStyleLbl="node2" presStyleIdx="1" presStyleCnt="2"/>
      <dgm:spPr/>
    </dgm:pt>
    <dgm:pt modelId="{299D6720-3B94-434B-901D-4AC5355C168B}" type="pres">
      <dgm:prSet presAssocID="{B3C38526-C769-4D35-9CF8-D098AE58CF84}" presName="text2" presStyleLbl="fgAcc2" presStyleIdx="1" presStyleCnt="2">
        <dgm:presLayoutVars>
          <dgm:chPref val="3"/>
        </dgm:presLayoutVars>
      </dgm:prSet>
      <dgm:spPr/>
    </dgm:pt>
    <dgm:pt modelId="{992F053B-AE32-4D1A-A351-61802D197205}" type="pres">
      <dgm:prSet presAssocID="{B3C38526-C769-4D35-9CF8-D098AE58CF84}" presName="hierChild3" presStyleCnt="0"/>
      <dgm:spPr/>
    </dgm:pt>
    <dgm:pt modelId="{C12C0F84-B412-49D9-9B4D-03D34E167B69}" type="pres">
      <dgm:prSet presAssocID="{1B09C9EB-10F9-4C39-B8B5-BED6CBD026F3}" presName="Name17" presStyleLbl="parChTrans1D3" presStyleIdx="2" presStyleCnt="4"/>
      <dgm:spPr/>
    </dgm:pt>
    <dgm:pt modelId="{A0A39D04-92F8-43E3-A972-7B315EF919C3}" type="pres">
      <dgm:prSet presAssocID="{BA5FE73E-62F5-427D-A7D6-AF8066B70D13}" presName="hierRoot3" presStyleCnt="0"/>
      <dgm:spPr/>
    </dgm:pt>
    <dgm:pt modelId="{6958687A-EE4C-476C-B77F-5EC9DC21167A}" type="pres">
      <dgm:prSet presAssocID="{BA5FE73E-62F5-427D-A7D6-AF8066B70D13}" presName="composite3" presStyleCnt="0"/>
      <dgm:spPr/>
    </dgm:pt>
    <dgm:pt modelId="{07DBDD93-2994-4D19-8080-CB05C9E3A73C}" type="pres">
      <dgm:prSet presAssocID="{BA5FE73E-62F5-427D-A7D6-AF8066B70D13}" presName="background3" presStyleLbl="node3" presStyleIdx="2" presStyleCnt="4"/>
      <dgm:spPr>
        <a:solidFill>
          <a:srgbClr val="FFC000"/>
        </a:solidFill>
      </dgm:spPr>
    </dgm:pt>
    <dgm:pt modelId="{F7C9B3F1-B377-4F0D-99AA-C45B382506ED}" type="pres">
      <dgm:prSet presAssocID="{BA5FE73E-62F5-427D-A7D6-AF8066B70D13}" presName="text3" presStyleLbl="fgAcc3" presStyleIdx="2" presStyleCnt="4">
        <dgm:presLayoutVars>
          <dgm:chPref val="3"/>
        </dgm:presLayoutVars>
      </dgm:prSet>
      <dgm:spPr/>
    </dgm:pt>
    <dgm:pt modelId="{AE822107-1178-4DAB-80F2-DF835B7EF111}" type="pres">
      <dgm:prSet presAssocID="{BA5FE73E-62F5-427D-A7D6-AF8066B70D13}" presName="hierChild4" presStyleCnt="0"/>
      <dgm:spPr/>
    </dgm:pt>
    <dgm:pt modelId="{C8A44930-C815-46FA-9F0D-F0708DA8111B}" type="pres">
      <dgm:prSet presAssocID="{A580E405-16FB-4370-8A76-B2317BDC431C}" presName="Name17" presStyleLbl="parChTrans1D3" presStyleIdx="3" presStyleCnt="4"/>
      <dgm:spPr/>
    </dgm:pt>
    <dgm:pt modelId="{8C928F5B-36FD-492D-98D6-693E3E6C97BC}" type="pres">
      <dgm:prSet presAssocID="{23C079C0-9895-4020-BDD7-EEB1C1B49105}" presName="hierRoot3" presStyleCnt="0"/>
      <dgm:spPr/>
    </dgm:pt>
    <dgm:pt modelId="{F8648925-DA72-4E6A-8FB5-51A72BCD348B}" type="pres">
      <dgm:prSet presAssocID="{23C079C0-9895-4020-BDD7-EEB1C1B49105}" presName="composite3" presStyleCnt="0"/>
      <dgm:spPr/>
    </dgm:pt>
    <dgm:pt modelId="{F87D1A28-8A3D-4C65-ACE8-E616B01182C0}" type="pres">
      <dgm:prSet presAssocID="{23C079C0-9895-4020-BDD7-EEB1C1B49105}" presName="background3" presStyleLbl="node3" presStyleIdx="3" presStyleCnt="4"/>
      <dgm:spPr>
        <a:solidFill>
          <a:srgbClr val="FFC000"/>
        </a:solidFill>
      </dgm:spPr>
    </dgm:pt>
    <dgm:pt modelId="{47502FD4-E90B-4378-A166-7B94842EC586}" type="pres">
      <dgm:prSet presAssocID="{23C079C0-9895-4020-BDD7-EEB1C1B49105}" presName="text3" presStyleLbl="fgAcc3" presStyleIdx="3" presStyleCnt="4">
        <dgm:presLayoutVars>
          <dgm:chPref val="3"/>
        </dgm:presLayoutVars>
      </dgm:prSet>
      <dgm:spPr/>
    </dgm:pt>
    <dgm:pt modelId="{9DAD540D-0092-40FF-9E5D-2FAC54D1D72F}" type="pres">
      <dgm:prSet presAssocID="{23C079C0-9895-4020-BDD7-EEB1C1B49105}" presName="hierChild4" presStyleCnt="0"/>
      <dgm:spPr/>
    </dgm:pt>
  </dgm:ptLst>
  <dgm:cxnLst>
    <dgm:cxn modelId="{5A36720A-E8A3-4FB6-9CF9-8375FCDA8A73}" type="presOf" srcId="{7F5880BD-A4CE-4BA6-9B9F-62F09A888F15}" destId="{2D2DF400-C68A-493B-AAED-9BE9174C7A9D}" srcOrd="0" destOrd="0" presId="urn:microsoft.com/office/officeart/2005/8/layout/hierarchy1"/>
    <dgm:cxn modelId="{2D3FFE0F-C224-4DF3-A9C4-84EAAAEB828F}" type="presOf" srcId="{DC8139AB-1543-4F78-A1B5-52B64F748D35}" destId="{974256D9-F263-4043-A62A-80CE3973B142}" srcOrd="0" destOrd="0" presId="urn:microsoft.com/office/officeart/2005/8/layout/hierarchy1"/>
    <dgm:cxn modelId="{5CAE561C-1503-4A67-B106-1D750F07E544}" type="presOf" srcId="{71F43C84-A9B4-4DF0-AC0F-C012B4166612}" destId="{DAE6F2D8-7D00-4B8B-A665-CCB09640FE12}" srcOrd="0" destOrd="0" presId="urn:microsoft.com/office/officeart/2005/8/layout/hierarchy1"/>
    <dgm:cxn modelId="{4BF60A1D-28A3-4580-A898-F612CB254BF5}" type="presOf" srcId="{0214FA0B-E455-48EA-BEEE-D1DE36C0797E}" destId="{A412B148-8239-4A48-9AD4-E940BDA3D663}" srcOrd="0" destOrd="0" presId="urn:microsoft.com/office/officeart/2005/8/layout/hierarchy1"/>
    <dgm:cxn modelId="{73480A2B-18A4-4F56-BD9B-64208C99EC8E}" srcId="{F50109A2-DCE4-43AA-8F29-A02BCAF305C3}" destId="{BF39C641-C18E-44E9-A428-C4841E1A09A0}" srcOrd="0" destOrd="0" parTransId="{CCF16431-F7F0-468C-B2E0-56021D0091E2}" sibTransId="{5993F086-C165-4355-A8B8-3D8437419A43}"/>
    <dgm:cxn modelId="{AD644F2E-E93E-47D0-A8F1-F81653260CEE}" type="presOf" srcId="{BA5FE73E-62F5-427D-A7D6-AF8066B70D13}" destId="{F7C9B3F1-B377-4F0D-99AA-C45B382506ED}" srcOrd="0" destOrd="0" presId="urn:microsoft.com/office/officeart/2005/8/layout/hierarchy1"/>
    <dgm:cxn modelId="{1474792F-0A00-4D22-911E-4747B0E7D7EF}" type="presOf" srcId="{1B09C9EB-10F9-4C39-B8B5-BED6CBD026F3}" destId="{C12C0F84-B412-49D9-9B4D-03D34E167B69}" srcOrd="0" destOrd="0" presId="urn:microsoft.com/office/officeart/2005/8/layout/hierarchy1"/>
    <dgm:cxn modelId="{DC26DE38-AFB4-4A50-9B9F-57F493E21733}" type="presOf" srcId="{1FF3741E-F446-403D-BDBF-B5A02BBC4077}" destId="{59584CC3-F854-4CF6-8F50-63AD5F3ABFA9}" srcOrd="0" destOrd="0" presId="urn:microsoft.com/office/officeart/2005/8/layout/hierarchy1"/>
    <dgm:cxn modelId="{2A130C3B-69F3-4DAA-B972-562487AE242F}" type="presOf" srcId="{23C079C0-9895-4020-BDD7-EEB1C1B49105}" destId="{47502FD4-E90B-4378-A166-7B94842EC586}" srcOrd="0" destOrd="0" presId="urn:microsoft.com/office/officeart/2005/8/layout/hierarchy1"/>
    <dgm:cxn modelId="{F5EE264F-C7A6-420C-83AB-CC63857D09CF}" type="presOf" srcId="{BF39C641-C18E-44E9-A428-C4841E1A09A0}" destId="{707B1629-A5C9-4F79-AF6B-F01DE5D04713}" srcOrd="0" destOrd="0" presId="urn:microsoft.com/office/officeart/2005/8/layout/hierarchy1"/>
    <dgm:cxn modelId="{9BDF2953-7340-4D72-9C8C-E8A63835B313}" srcId="{7F5880BD-A4CE-4BA6-9B9F-62F09A888F15}" destId="{B3C38526-C769-4D35-9CF8-D098AE58CF84}" srcOrd="1" destOrd="0" parTransId="{71F43C84-A9B4-4DF0-AC0F-C012B4166612}" sibTransId="{16B970FD-F631-497E-B6F7-9C20721D7A31}"/>
    <dgm:cxn modelId="{FCE76D88-89ED-4D2F-80CE-7E592669BBF6}" type="presOf" srcId="{5F4673EB-68B8-4C70-AD9C-C06A0BD8ADC5}" destId="{04FC8505-5044-428E-ADF4-A7A80A2A1932}" srcOrd="0" destOrd="0" presId="urn:microsoft.com/office/officeart/2005/8/layout/hierarchy1"/>
    <dgm:cxn modelId="{661DEB91-DE86-4C7D-A216-C7B22F24FF5A}" srcId="{7F5880BD-A4CE-4BA6-9B9F-62F09A888F15}" destId="{F50109A2-DCE4-43AA-8F29-A02BCAF305C3}" srcOrd="0" destOrd="0" parTransId="{0214FA0B-E455-48EA-BEEE-D1DE36C0797E}" sibTransId="{E0090E15-3BC0-4A94-AA5B-6572499A4204}"/>
    <dgm:cxn modelId="{789E80B9-9647-423A-8858-AA50364B1449}" type="presOf" srcId="{B3C38526-C769-4D35-9CF8-D098AE58CF84}" destId="{299D6720-3B94-434B-901D-4AC5355C168B}" srcOrd="0" destOrd="0" presId="urn:microsoft.com/office/officeart/2005/8/layout/hierarchy1"/>
    <dgm:cxn modelId="{D063D9BF-93D1-4377-A745-050E6C07EBDC}" srcId="{B3C38526-C769-4D35-9CF8-D098AE58CF84}" destId="{23C079C0-9895-4020-BDD7-EEB1C1B49105}" srcOrd="1" destOrd="0" parTransId="{A580E405-16FB-4370-8A76-B2317BDC431C}" sibTransId="{B7D3F898-7954-4FA3-A8BA-0A12635E229D}"/>
    <dgm:cxn modelId="{3D8A1DC2-7CA4-43B3-BCCD-2B6592D81DA5}" srcId="{DC8139AB-1543-4F78-A1B5-52B64F748D35}" destId="{7F5880BD-A4CE-4BA6-9B9F-62F09A888F15}" srcOrd="0" destOrd="0" parTransId="{0BAEA100-FD28-40A9-8636-3EA08B4A1164}" sibTransId="{5C14A8A0-8516-4A7C-BB6E-3CBDDEE417F6}"/>
    <dgm:cxn modelId="{F8D908CE-A654-4EF7-BE56-89D92A2327AE}" type="presOf" srcId="{A580E405-16FB-4370-8A76-B2317BDC431C}" destId="{C8A44930-C815-46FA-9F0D-F0708DA8111B}" srcOrd="0" destOrd="0" presId="urn:microsoft.com/office/officeart/2005/8/layout/hierarchy1"/>
    <dgm:cxn modelId="{0C9FDBE3-3C0E-4B80-B323-748042853DAD}" type="presOf" srcId="{F50109A2-DCE4-43AA-8F29-A02BCAF305C3}" destId="{205B6CF2-A07C-4710-841B-4B7D72217528}" srcOrd="0" destOrd="0" presId="urn:microsoft.com/office/officeart/2005/8/layout/hierarchy1"/>
    <dgm:cxn modelId="{C97B2FEA-4047-4A22-B517-848FD8F5781F}" srcId="{B3C38526-C769-4D35-9CF8-D098AE58CF84}" destId="{BA5FE73E-62F5-427D-A7D6-AF8066B70D13}" srcOrd="0" destOrd="0" parTransId="{1B09C9EB-10F9-4C39-B8B5-BED6CBD026F3}" sibTransId="{266279A9-763F-4BC5-818A-665BECE83E94}"/>
    <dgm:cxn modelId="{8AD894EC-E9D2-4171-AE3B-75A0D10FF52D}" srcId="{F50109A2-DCE4-43AA-8F29-A02BCAF305C3}" destId="{1FF3741E-F446-403D-BDBF-B5A02BBC4077}" srcOrd="1" destOrd="0" parTransId="{5F4673EB-68B8-4C70-AD9C-C06A0BD8ADC5}" sibTransId="{81467752-9503-4A7D-99B0-7AA24043944D}"/>
    <dgm:cxn modelId="{6BC63AF1-56AC-4A79-A191-EE9DA098E3B4}" type="presOf" srcId="{CCF16431-F7F0-468C-B2E0-56021D0091E2}" destId="{B6F73B8D-4070-4A05-92E1-4655E3F437FE}" srcOrd="0" destOrd="0" presId="urn:microsoft.com/office/officeart/2005/8/layout/hierarchy1"/>
    <dgm:cxn modelId="{E7DD523A-C704-4AE4-B33E-980FBADFAD3C}" type="presParOf" srcId="{974256D9-F263-4043-A62A-80CE3973B142}" destId="{12BA5C0A-2A22-4B23-84D6-92F5D9AB7E24}" srcOrd="0" destOrd="0" presId="urn:microsoft.com/office/officeart/2005/8/layout/hierarchy1"/>
    <dgm:cxn modelId="{760DC52E-850D-44CE-8C85-3A5D853A3D7C}" type="presParOf" srcId="{12BA5C0A-2A22-4B23-84D6-92F5D9AB7E24}" destId="{98F9AEF9-9160-458C-994D-59F24EE86C2D}" srcOrd="0" destOrd="0" presId="urn:microsoft.com/office/officeart/2005/8/layout/hierarchy1"/>
    <dgm:cxn modelId="{E7787FE5-48BA-435C-BBF6-B2BF3FE43067}" type="presParOf" srcId="{98F9AEF9-9160-458C-994D-59F24EE86C2D}" destId="{AD4F4E7F-D378-4822-A468-2DFE3F2C49F3}" srcOrd="0" destOrd="0" presId="urn:microsoft.com/office/officeart/2005/8/layout/hierarchy1"/>
    <dgm:cxn modelId="{D99A1342-F409-4F87-A4C9-3E3C9D66FA95}" type="presParOf" srcId="{98F9AEF9-9160-458C-994D-59F24EE86C2D}" destId="{2D2DF400-C68A-493B-AAED-9BE9174C7A9D}" srcOrd="1" destOrd="0" presId="urn:microsoft.com/office/officeart/2005/8/layout/hierarchy1"/>
    <dgm:cxn modelId="{C09E95F7-F5BB-4572-9BB4-AB2B119CABD0}" type="presParOf" srcId="{12BA5C0A-2A22-4B23-84D6-92F5D9AB7E24}" destId="{3A2924F5-589A-4722-87B9-268406AEF3C5}" srcOrd="1" destOrd="0" presId="urn:microsoft.com/office/officeart/2005/8/layout/hierarchy1"/>
    <dgm:cxn modelId="{30393616-EC66-491F-9BCD-A3C3D329935E}" type="presParOf" srcId="{3A2924F5-589A-4722-87B9-268406AEF3C5}" destId="{A412B148-8239-4A48-9AD4-E940BDA3D663}" srcOrd="0" destOrd="0" presId="urn:microsoft.com/office/officeart/2005/8/layout/hierarchy1"/>
    <dgm:cxn modelId="{BA1CC341-8DC2-4C75-8394-079FB1DE49AD}" type="presParOf" srcId="{3A2924F5-589A-4722-87B9-268406AEF3C5}" destId="{E12687C1-E754-4BA2-90E5-80E4B9738D45}" srcOrd="1" destOrd="0" presId="urn:microsoft.com/office/officeart/2005/8/layout/hierarchy1"/>
    <dgm:cxn modelId="{EBC94313-7883-4B8A-9FEB-5EF09ACC7270}" type="presParOf" srcId="{E12687C1-E754-4BA2-90E5-80E4B9738D45}" destId="{28DEEA3A-6218-4901-84A4-D5A6E8952431}" srcOrd="0" destOrd="0" presId="urn:microsoft.com/office/officeart/2005/8/layout/hierarchy1"/>
    <dgm:cxn modelId="{6DC5EEBD-824B-4967-9647-ACAC0A7B8987}" type="presParOf" srcId="{28DEEA3A-6218-4901-84A4-D5A6E8952431}" destId="{61E08198-E5F3-471B-A6B0-8F22404330D9}" srcOrd="0" destOrd="0" presId="urn:microsoft.com/office/officeart/2005/8/layout/hierarchy1"/>
    <dgm:cxn modelId="{D205426A-F66F-461B-ACAD-8B8CF4C485C0}" type="presParOf" srcId="{28DEEA3A-6218-4901-84A4-D5A6E8952431}" destId="{205B6CF2-A07C-4710-841B-4B7D72217528}" srcOrd="1" destOrd="0" presId="urn:microsoft.com/office/officeart/2005/8/layout/hierarchy1"/>
    <dgm:cxn modelId="{076B0F09-A9FD-4CB3-993D-C78F4B8957CE}" type="presParOf" srcId="{E12687C1-E754-4BA2-90E5-80E4B9738D45}" destId="{F60CECC9-7F08-4EDF-ABFF-7B3169B659FD}" srcOrd="1" destOrd="0" presId="urn:microsoft.com/office/officeart/2005/8/layout/hierarchy1"/>
    <dgm:cxn modelId="{717970A5-D485-414C-8740-C3C53ECB3501}" type="presParOf" srcId="{F60CECC9-7F08-4EDF-ABFF-7B3169B659FD}" destId="{B6F73B8D-4070-4A05-92E1-4655E3F437FE}" srcOrd="0" destOrd="0" presId="urn:microsoft.com/office/officeart/2005/8/layout/hierarchy1"/>
    <dgm:cxn modelId="{C9CE0775-694D-4FC8-853C-DA113E0312AA}" type="presParOf" srcId="{F60CECC9-7F08-4EDF-ABFF-7B3169B659FD}" destId="{0A61DAC0-8555-4D12-9DD8-9A3B46F21106}" srcOrd="1" destOrd="0" presId="urn:microsoft.com/office/officeart/2005/8/layout/hierarchy1"/>
    <dgm:cxn modelId="{AD76E898-51EB-41C4-888E-7FC929102DAA}" type="presParOf" srcId="{0A61DAC0-8555-4D12-9DD8-9A3B46F21106}" destId="{E3D671C1-833C-4339-A877-08DFB45FD6CA}" srcOrd="0" destOrd="0" presId="urn:microsoft.com/office/officeart/2005/8/layout/hierarchy1"/>
    <dgm:cxn modelId="{C2AD94D9-8BBA-4D60-9DE5-AE861ADD1480}" type="presParOf" srcId="{E3D671C1-833C-4339-A877-08DFB45FD6CA}" destId="{A7145B28-710F-4465-B6FA-7BA71BD80D04}" srcOrd="0" destOrd="0" presId="urn:microsoft.com/office/officeart/2005/8/layout/hierarchy1"/>
    <dgm:cxn modelId="{E234B01E-9005-4C98-A24F-F5D2B4FF4BAB}" type="presParOf" srcId="{E3D671C1-833C-4339-A877-08DFB45FD6CA}" destId="{707B1629-A5C9-4F79-AF6B-F01DE5D04713}" srcOrd="1" destOrd="0" presId="urn:microsoft.com/office/officeart/2005/8/layout/hierarchy1"/>
    <dgm:cxn modelId="{2BDBC707-C1B8-4522-8279-782DD3C62F4C}" type="presParOf" srcId="{0A61DAC0-8555-4D12-9DD8-9A3B46F21106}" destId="{C4717DA7-58AF-4AAF-A08D-E8BBCCF42FAC}" srcOrd="1" destOrd="0" presId="urn:microsoft.com/office/officeart/2005/8/layout/hierarchy1"/>
    <dgm:cxn modelId="{3DDF6F90-720B-43E5-AC2B-DD1DF6A48DA6}" type="presParOf" srcId="{F60CECC9-7F08-4EDF-ABFF-7B3169B659FD}" destId="{04FC8505-5044-428E-ADF4-A7A80A2A1932}" srcOrd="2" destOrd="0" presId="urn:microsoft.com/office/officeart/2005/8/layout/hierarchy1"/>
    <dgm:cxn modelId="{BE4187DF-4432-4D0C-AA14-259C9F7043C7}" type="presParOf" srcId="{F60CECC9-7F08-4EDF-ABFF-7B3169B659FD}" destId="{338154C8-B81E-422A-BA75-C1E3722AA2C6}" srcOrd="3" destOrd="0" presId="urn:microsoft.com/office/officeart/2005/8/layout/hierarchy1"/>
    <dgm:cxn modelId="{659C9374-7452-453F-8F72-424C996825D2}" type="presParOf" srcId="{338154C8-B81E-422A-BA75-C1E3722AA2C6}" destId="{627319A7-8191-4261-ADDA-BAED4CD16BF0}" srcOrd="0" destOrd="0" presId="urn:microsoft.com/office/officeart/2005/8/layout/hierarchy1"/>
    <dgm:cxn modelId="{4ACFD2A9-6611-49F5-8768-E6B6DD9AB08A}" type="presParOf" srcId="{627319A7-8191-4261-ADDA-BAED4CD16BF0}" destId="{EFEF3E19-6977-46B9-90D4-2598F413D543}" srcOrd="0" destOrd="0" presId="urn:microsoft.com/office/officeart/2005/8/layout/hierarchy1"/>
    <dgm:cxn modelId="{6B8B5CE3-6277-4A61-8C69-E28EF5922347}" type="presParOf" srcId="{627319A7-8191-4261-ADDA-BAED4CD16BF0}" destId="{59584CC3-F854-4CF6-8F50-63AD5F3ABFA9}" srcOrd="1" destOrd="0" presId="urn:microsoft.com/office/officeart/2005/8/layout/hierarchy1"/>
    <dgm:cxn modelId="{58FE362A-FE9F-4A5E-A865-D607C5B3F0C3}" type="presParOf" srcId="{338154C8-B81E-422A-BA75-C1E3722AA2C6}" destId="{41CFC6D0-E520-400C-BE64-776064D85EF4}" srcOrd="1" destOrd="0" presId="urn:microsoft.com/office/officeart/2005/8/layout/hierarchy1"/>
    <dgm:cxn modelId="{266BDD7A-2CE2-47FA-826A-B26820770EC9}" type="presParOf" srcId="{3A2924F5-589A-4722-87B9-268406AEF3C5}" destId="{DAE6F2D8-7D00-4B8B-A665-CCB09640FE12}" srcOrd="2" destOrd="0" presId="urn:microsoft.com/office/officeart/2005/8/layout/hierarchy1"/>
    <dgm:cxn modelId="{914551FF-6F41-4A51-BB91-9F9BD08CD764}" type="presParOf" srcId="{3A2924F5-589A-4722-87B9-268406AEF3C5}" destId="{C06B6A25-BDCC-4676-A782-E655083B3E6E}" srcOrd="3" destOrd="0" presId="urn:microsoft.com/office/officeart/2005/8/layout/hierarchy1"/>
    <dgm:cxn modelId="{972E7635-2D0C-4F86-966E-05CDEAE204DA}" type="presParOf" srcId="{C06B6A25-BDCC-4676-A782-E655083B3E6E}" destId="{2FBF6F9B-0F08-4FAF-B533-AA0CEE4D61D6}" srcOrd="0" destOrd="0" presId="urn:microsoft.com/office/officeart/2005/8/layout/hierarchy1"/>
    <dgm:cxn modelId="{E71CBF73-42C7-4A03-B16C-2F6D2B2DB101}" type="presParOf" srcId="{2FBF6F9B-0F08-4FAF-B533-AA0CEE4D61D6}" destId="{56CC11F5-77E5-4304-9F98-FACE2183CB22}" srcOrd="0" destOrd="0" presId="urn:microsoft.com/office/officeart/2005/8/layout/hierarchy1"/>
    <dgm:cxn modelId="{92DC3DC9-159B-41F0-BF84-31E7A1A7E4D9}" type="presParOf" srcId="{2FBF6F9B-0F08-4FAF-B533-AA0CEE4D61D6}" destId="{299D6720-3B94-434B-901D-4AC5355C168B}" srcOrd="1" destOrd="0" presId="urn:microsoft.com/office/officeart/2005/8/layout/hierarchy1"/>
    <dgm:cxn modelId="{1A5FD698-3CA4-4FC0-8B68-91720469CF38}" type="presParOf" srcId="{C06B6A25-BDCC-4676-A782-E655083B3E6E}" destId="{992F053B-AE32-4D1A-A351-61802D197205}" srcOrd="1" destOrd="0" presId="urn:microsoft.com/office/officeart/2005/8/layout/hierarchy1"/>
    <dgm:cxn modelId="{478FE408-09C4-414F-A725-23F879188067}" type="presParOf" srcId="{992F053B-AE32-4D1A-A351-61802D197205}" destId="{C12C0F84-B412-49D9-9B4D-03D34E167B69}" srcOrd="0" destOrd="0" presId="urn:microsoft.com/office/officeart/2005/8/layout/hierarchy1"/>
    <dgm:cxn modelId="{2E111456-F9F5-41AA-A34D-E2D6C0D67CFA}" type="presParOf" srcId="{992F053B-AE32-4D1A-A351-61802D197205}" destId="{A0A39D04-92F8-43E3-A972-7B315EF919C3}" srcOrd="1" destOrd="0" presId="urn:microsoft.com/office/officeart/2005/8/layout/hierarchy1"/>
    <dgm:cxn modelId="{6930C9D1-7DAE-48E5-B399-F5A56B1F8E9D}" type="presParOf" srcId="{A0A39D04-92F8-43E3-A972-7B315EF919C3}" destId="{6958687A-EE4C-476C-B77F-5EC9DC21167A}" srcOrd="0" destOrd="0" presId="urn:microsoft.com/office/officeart/2005/8/layout/hierarchy1"/>
    <dgm:cxn modelId="{1F726E51-C50E-4248-894E-EC4711B86C03}" type="presParOf" srcId="{6958687A-EE4C-476C-B77F-5EC9DC21167A}" destId="{07DBDD93-2994-4D19-8080-CB05C9E3A73C}" srcOrd="0" destOrd="0" presId="urn:microsoft.com/office/officeart/2005/8/layout/hierarchy1"/>
    <dgm:cxn modelId="{D2F70020-FF75-4A70-88A8-653A15B3359D}" type="presParOf" srcId="{6958687A-EE4C-476C-B77F-5EC9DC21167A}" destId="{F7C9B3F1-B377-4F0D-99AA-C45B382506ED}" srcOrd="1" destOrd="0" presId="urn:microsoft.com/office/officeart/2005/8/layout/hierarchy1"/>
    <dgm:cxn modelId="{28DA052F-4301-4E99-972D-F4B275B8401E}" type="presParOf" srcId="{A0A39D04-92F8-43E3-A972-7B315EF919C3}" destId="{AE822107-1178-4DAB-80F2-DF835B7EF111}" srcOrd="1" destOrd="0" presId="urn:microsoft.com/office/officeart/2005/8/layout/hierarchy1"/>
    <dgm:cxn modelId="{9AA335AE-D053-481B-A779-E3D3B4DFD50C}" type="presParOf" srcId="{992F053B-AE32-4D1A-A351-61802D197205}" destId="{C8A44930-C815-46FA-9F0D-F0708DA8111B}" srcOrd="2" destOrd="0" presId="urn:microsoft.com/office/officeart/2005/8/layout/hierarchy1"/>
    <dgm:cxn modelId="{AE9127BA-74E2-4837-B7F3-A468FC647842}" type="presParOf" srcId="{992F053B-AE32-4D1A-A351-61802D197205}" destId="{8C928F5B-36FD-492D-98D6-693E3E6C97BC}" srcOrd="3" destOrd="0" presId="urn:microsoft.com/office/officeart/2005/8/layout/hierarchy1"/>
    <dgm:cxn modelId="{6BF8F35A-5E0E-4390-ABB3-2176A1D0277A}" type="presParOf" srcId="{8C928F5B-36FD-492D-98D6-693E3E6C97BC}" destId="{F8648925-DA72-4E6A-8FB5-51A72BCD348B}" srcOrd="0" destOrd="0" presId="urn:microsoft.com/office/officeart/2005/8/layout/hierarchy1"/>
    <dgm:cxn modelId="{D1851B20-2873-4A7C-9D79-C147BB69A134}" type="presParOf" srcId="{F8648925-DA72-4E6A-8FB5-51A72BCD348B}" destId="{F87D1A28-8A3D-4C65-ACE8-E616B01182C0}" srcOrd="0" destOrd="0" presId="urn:microsoft.com/office/officeart/2005/8/layout/hierarchy1"/>
    <dgm:cxn modelId="{4E4D1B84-D3D7-4074-9DBC-DD60A7ED9040}" type="presParOf" srcId="{F8648925-DA72-4E6A-8FB5-51A72BCD348B}" destId="{47502FD4-E90B-4378-A166-7B94842EC586}" srcOrd="1" destOrd="0" presId="urn:microsoft.com/office/officeart/2005/8/layout/hierarchy1"/>
    <dgm:cxn modelId="{9733BC5D-8EF8-4E0D-817E-AE14C1065212}" type="presParOf" srcId="{8C928F5B-36FD-492D-98D6-693E3E6C97BC}" destId="{9DAD540D-0092-40FF-9E5D-2FAC54D1D72F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929495-E308-48B6-91DC-7DC2EB3AD60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63BD863-4B60-44DE-AB22-7B55BF7181D5}">
      <dgm:prSet custT="1"/>
      <dgm:spPr>
        <a:solidFill>
          <a:srgbClr val="DA4176"/>
        </a:solidFill>
      </dgm:spPr>
      <dgm:t>
        <a:bodyPr/>
        <a:lstStyle/>
        <a:p>
          <a:r>
            <a:rPr lang="pt-BR" sz="1300" dirty="0"/>
            <a:t>Iguape </a:t>
          </a:r>
          <a:r>
            <a:rPr lang="en-US" sz="1300" noProof="0" dirty="0"/>
            <a:t>can be accessed via </a:t>
          </a:r>
          <a:r>
            <a:rPr lang="en-US" sz="1300" noProof="0" dirty="0" err="1"/>
            <a:t>Paineira</a:t>
          </a:r>
          <a:r>
            <a:rPr lang="en-US" sz="1300" noProof="0" dirty="0"/>
            <a:t> </a:t>
          </a:r>
          <a:r>
            <a:rPr lang="pt-BR" sz="1300" dirty="0" err="1"/>
            <a:t>Utils</a:t>
          </a:r>
          <a:r>
            <a:rPr lang="pt-BR" sz="1300" dirty="0"/>
            <a:t> GUI </a:t>
          </a:r>
          <a:r>
            <a:rPr lang="en-US" sz="1300" noProof="0" dirty="0"/>
            <a:t>or</a:t>
          </a:r>
          <a:r>
            <a:rPr lang="pt-BR" sz="1300" dirty="0"/>
            <a:t> </a:t>
          </a:r>
          <a:r>
            <a:rPr lang="en-US" sz="1300" noProof="0" dirty="0"/>
            <a:t>typing</a:t>
          </a:r>
          <a:r>
            <a:rPr lang="pt-BR" sz="1300" dirty="0"/>
            <a:t> </a:t>
          </a:r>
          <a:r>
            <a:rPr lang="pt-BR" sz="1300" dirty="0" err="1"/>
            <a:t>iguape</a:t>
          </a:r>
          <a:r>
            <a:rPr lang="pt-BR" sz="1300" dirty="0"/>
            <a:t> </a:t>
          </a:r>
          <a:r>
            <a:rPr lang="en-US" sz="1300" noProof="0" dirty="0"/>
            <a:t>(lower case) in the command terminal</a:t>
          </a:r>
          <a:r>
            <a:rPr lang="pt-BR" sz="1300" dirty="0"/>
            <a:t>.</a:t>
          </a:r>
        </a:p>
      </dgm:t>
    </dgm:pt>
    <dgm:pt modelId="{4F4B0940-06D3-4E7D-94D3-FDB7E8D9FF89}" type="parTrans" cxnId="{86993C6B-1217-4214-BF51-B422082437E1}">
      <dgm:prSet/>
      <dgm:spPr/>
      <dgm:t>
        <a:bodyPr/>
        <a:lstStyle/>
        <a:p>
          <a:endParaRPr lang="pt-BR"/>
        </a:p>
      </dgm:t>
    </dgm:pt>
    <dgm:pt modelId="{D6638920-0F2C-44F3-BAC7-4DDA2FCD7F1E}" type="sibTrans" cxnId="{86993C6B-1217-4214-BF51-B422082437E1}">
      <dgm:prSet/>
      <dgm:spPr/>
      <dgm:t>
        <a:bodyPr/>
        <a:lstStyle/>
        <a:p>
          <a:endParaRPr lang="pt-BR"/>
        </a:p>
      </dgm:t>
    </dgm:pt>
    <dgm:pt modelId="{2FA98012-A397-4198-B459-B128EE18B1BA}">
      <dgm:prSet custT="1"/>
      <dgm:spPr>
        <a:solidFill>
          <a:srgbClr val="DA4176"/>
        </a:solidFill>
      </dgm:spPr>
      <dgm:t>
        <a:bodyPr/>
        <a:lstStyle/>
        <a:p>
          <a:r>
            <a:rPr lang="en-US" sz="1100" dirty="0"/>
            <a:t>When using the Windows-based computer, </a:t>
          </a:r>
          <a:r>
            <a:rPr lang="en-US" sz="1100" dirty="0" err="1"/>
            <a:t>Iguape</a:t>
          </a:r>
          <a:r>
            <a:rPr lang="en-US" sz="1100" dirty="0"/>
            <a:t> can be found in the desktop, and a double-click will open the program. </a:t>
          </a:r>
          <a:endParaRPr lang="pt-BR" sz="1100" dirty="0"/>
        </a:p>
      </dgm:t>
    </dgm:pt>
    <dgm:pt modelId="{127EB2F1-A918-4D11-92E8-63EA11FC1551}" type="parTrans" cxnId="{19F557B1-9109-4EC6-991C-EA7A7DC29990}">
      <dgm:prSet/>
      <dgm:spPr/>
      <dgm:t>
        <a:bodyPr/>
        <a:lstStyle/>
        <a:p>
          <a:endParaRPr lang="pt-BR"/>
        </a:p>
      </dgm:t>
    </dgm:pt>
    <dgm:pt modelId="{7FD66F52-8721-4A49-A766-C923FF40E3EB}" type="sibTrans" cxnId="{19F557B1-9109-4EC6-991C-EA7A7DC29990}">
      <dgm:prSet/>
      <dgm:spPr/>
      <dgm:t>
        <a:bodyPr/>
        <a:lstStyle/>
        <a:p>
          <a:endParaRPr lang="pt-BR"/>
        </a:p>
      </dgm:t>
    </dgm:pt>
    <dgm:pt modelId="{7983C0F1-CAE2-4F20-A8DC-DD05AB38BE54}" type="pres">
      <dgm:prSet presAssocID="{29929495-E308-48B6-91DC-7DC2EB3AD607}" presName="linearFlow" presStyleCnt="0">
        <dgm:presLayoutVars>
          <dgm:dir/>
          <dgm:resizeHandles val="exact"/>
        </dgm:presLayoutVars>
      </dgm:prSet>
      <dgm:spPr/>
    </dgm:pt>
    <dgm:pt modelId="{8DDAA7B1-1CFE-496E-B2F3-391FE09C93F7}" type="pres">
      <dgm:prSet presAssocID="{563BD863-4B60-44DE-AB22-7B55BF7181D5}" presName="composite" presStyleCnt="0"/>
      <dgm:spPr/>
    </dgm:pt>
    <dgm:pt modelId="{CEB2148A-5DEE-44CB-BD5C-BB20CFCC5922}" type="pres">
      <dgm:prSet presAssocID="{563BD863-4B60-44DE-AB22-7B55BF7181D5}" presName="imgShp" presStyleLbl="fgImgPlace1" presStyleIdx="0" presStyleCnt="2" custLinFactNeighborX="49" custLinFactNeighborY="-8576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FBA8B49-9C13-422F-BA76-EE1F53992332}" type="pres">
      <dgm:prSet presAssocID="{563BD863-4B60-44DE-AB22-7B55BF7181D5}" presName="txShp" presStyleLbl="node1" presStyleIdx="0" presStyleCnt="2" custScaleY="105394" custLinFactNeighborX="25" custLinFactNeighborY="-85761">
        <dgm:presLayoutVars>
          <dgm:bulletEnabled val="1"/>
        </dgm:presLayoutVars>
      </dgm:prSet>
      <dgm:spPr/>
    </dgm:pt>
    <dgm:pt modelId="{B02939D7-D411-4949-9013-DB2F9D1945FE}" type="pres">
      <dgm:prSet presAssocID="{D6638920-0F2C-44F3-BAC7-4DDA2FCD7F1E}" presName="spacing" presStyleCnt="0"/>
      <dgm:spPr/>
    </dgm:pt>
    <dgm:pt modelId="{9DE0B651-D4B8-4E3E-83C9-40838C720B47}" type="pres">
      <dgm:prSet presAssocID="{2FA98012-A397-4198-B459-B128EE18B1BA}" presName="composite" presStyleCnt="0"/>
      <dgm:spPr/>
    </dgm:pt>
    <dgm:pt modelId="{FA639243-8015-46C3-9C96-74BB865A9999}" type="pres">
      <dgm:prSet presAssocID="{2FA98012-A397-4198-B459-B128EE18B1BA}" presName="imgShp" presStyleLbl="fgImgPlace1" presStyleIdx="1" presStyleCnt="2" custLinFactNeighborY="8497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C0E5BF0-BE1A-46E6-B832-39C23EE3AB2E}" type="pres">
      <dgm:prSet presAssocID="{2FA98012-A397-4198-B459-B128EE18B1BA}" presName="txShp" presStyleLbl="node1" presStyleIdx="1" presStyleCnt="2" custLinFactNeighborY="84976">
        <dgm:presLayoutVars>
          <dgm:bulletEnabled val="1"/>
        </dgm:presLayoutVars>
      </dgm:prSet>
      <dgm:spPr/>
    </dgm:pt>
  </dgm:ptLst>
  <dgm:cxnLst>
    <dgm:cxn modelId="{E85A0133-65D0-4BA1-8B39-DB31BC798BF3}" type="presOf" srcId="{563BD863-4B60-44DE-AB22-7B55BF7181D5}" destId="{AFBA8B49-9C13-422F-BA76-EE1F53992332}" srcOrd="0" destOrd="0" presId="urn:microsoft.com/office/officeart/2005/8/layout/vList3"/>
    <dgm:cxn modelId="{86993C6B-1217-4214-BF51-B422082437E1}" srcId="{29929495-E308-48B6-91DC-7DC2EB3AD607}" destId="{563BD863-4B60-44DE-AB22-7B55BF7181D5}" srcOrd="0" destOrd="0" parTransId="{4F4B0940-06D3-4E7D-94D3-FDB7E8D9FF89}" sibTransId="{D6638920-0F2C-44F3-BAC7-4DDA2FCD7F1E}"/>
    <dgm:cxn modelId="{6F352277-BC73-445C-9820-C3033791BE30}" type="presOf" srcId="{29929495-E308-48B6-91DC-7DC2EB3AD607}" destId="{7983C0F1-CAE2-4F20-A8DC-DD05AB38BE54}" srcOrd="0" destOrd="0" presId="urn:microsoft.com/office/officeart/2005/8/layout/vList3"/>
    <dgm:cxn modelId="{19F557B1-9109-4EC6-991C-EA7A7DC29990}" srcId="{29929495-E308-48B6-91DC-7DC2EB3AD607}" destId="{2FA98012-A397-4198-B459-B128EE18B1BA}" srcOrd="1" destOrd="0" parTransId="{127EB2F1-A918-4D11-92E8-63EA11FC1551}" sibTransId="{7FD66F52-8721-4A49-A766-C923FF40E3EB}"/>
    <dgm:cxn modelId="{CF7C15C1-CE7B-4250-BD9E-21D3209D1AAC}" type="presOf" srcId="{2FA98012-A397-4198-B459-B128EE18B1BA}" destId="{4C0E5BF0-BE1A-46E6-B832-39C23EE3AB2E}" srcOrd="0" destOrd="0" presId="urn:microsoft.com/office/officeart/2005/8/layout/vList3"/>
    <dgm:cxn modelId="{EBBC57FD-3180-48B1-90E6-FD67AA7A54F0}" type="presParOf" srcId="{7983C0F1-CAE2-4F20-A8DC-DD05AB38BE54}" destId="{8DDAA7B1-1CFE-496E-B2F3-391FE09C93F7}" srcOrd="0" destOrd="0" presId="urn:microsoft.com/office/officeart/2005/8/layout/vList3"/>
    <dgm:cxn modelId="{46E7F981-E9FB-4B1E-95C5-A5E9214E04F1}" type="presParOf" srcId="{8DDAA7B1-1CFE-496E-B2F3-391FE09C93F7}" destId="{CEB2148A-5DEE-44CB-BD5C-BB20CFCC5922}" srcOrd="0" destOrd="0" presId="urn:microsoft.com/office/officeart/2005/8/layout/vList3"/>
    <dgm:cxn modelId="{D6F917B9-DBE3-44DC-ADCE-39C241C130F5}" type="presParOf" srcId="{8DDAA7B1-1CFE-496E-B2F3-391FE09C93F7}" destId="{AFBA8B49-9C13-422F-BA76-EE1F53992332}" srcOrd="1" destOrd="0" presId="urn:microsoft.com/office/officeart/2005/8/layout/vList3"/>
    <dgm:cxn modelId="{D9C62FA0-8858-4CDF-8BB1-C2D833006A8E}" type="presParOf" srcId="{7983C0F1-CAE2-4F20-A8DC-DD05AB38BE54}" destId="{B02939D7-D411-4949-9013-DB2F9D1945FE}" srcOrd="1" destOrd="0" presId="urn:microsoft.com/office/officeart/2005/8/layout/vList3"/>
    <dgm:cxn modelId="{49D2E405-1933-4F39-A156-5DBC24D9B0F3}" type="presParOf" srcId="{7983C0F1-CAE2-4F20-A8DC-DD05AB38BE54}" destId="{9DE0B651-D4B8-4E3E-83C9-40838C720B47}" srcOrd="2" destOrd="0" presId="urn:microsoft.com/office/officeart/2005/8/layout/vList3"/>
    <dgm:cxn modelId="{BF14A1D8-9152-41B8-AB17-A94E15F10B75}" type="presParOf" srcId="{9DE0B651-D4B8-4E3E-83C9-40838C720B47}" destId="{FA639243-8015-46C3-9C96-74BB865A9999}" srcOrd="0" destOrd="0" presId="urn:microsoft.com/office/officeart/2005/8/layout/vList3"/>
    <dgm:cxn modelId="{886527F5-EFF8-41B2-8771-D9D6B80E702E}" type="presParOf" srcId="{9DE0B651-D4B8-4E3E-83C9-40838C720B47}" destId="{4C0E5BF0-BE1A-46E6-B832-39C23EE3AB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812501-F948-4EBE-9B3D-029215F9C2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A699899-6858-4D90-B473-410464C94613}">
      <dgm:prSet phldrT="[Text]"/>
      <dgm:spPr>
        <a:solidFill>
          <a:srgbClr val="DA4176"/>
        </a:solidFill>
      </dgm:spPr>
      <dgm:t>
        <a:bodyPr/>
        <a:lstStyle/>
        <a:p>
          <a:pPr algn="ctr"/>
          <a:r>
            <a:rPr lang="en-US" b="1" noProof="0" dirty="0" err="1">
              <a:solidFill>
                <a:schemeClr val="bg1"/>
              </a:solidFill>
            </a:rPr>
            <a:t>Iguape</a:t>
          </a:r>
          <a:r>
            <a:rPr lang="en-US" b="1" noProof="0" dirty="0">
              <a:solidFill>
                <a:schemeClr val="bg1"/>
              </a:solidFill>
            </a:rPr>
            <a:t> offers various types of customization</a:t>
          </a:r>
        </a:p>
      </dgm:t>
    </dgm:pt>
    <dgm:pt modelId="{2E3B3D54-A675-4F12-80A0-B4B54F45F882}" type="parTrans" cxnId="{391F3EAA-F864-4042-9F22-ECFBB8F3091C}">
      <dgm:prSet/>
      <dgm:spPr/>
      <dgm:t>
        <a:bodyPr/>
        <a:lstStyle/>
        <a:p>
          <a:endParaRPr lang="en-GB"/>
        </a:p>
      </dgm:t>
    </dgm:pt>
    <dgm:pt modelId="{C58962BB-18A9-4014-8FAE-181B7DDB4463}" type="sibTrans" cxnId="{391F3EAA-F864-4042-9F22-ECFBB8F3091C}">
      <dgm:prSet/>
      <dgm:spPr/>
      <dgm:t>
        <a:bodyPr/>
        <a:lstStyle/>
        <a:p>
          <a:endParaRPr lang="en-GB"/>
        </a:p>
      </dgm:t>
    </dgm:pt>
    <dgm:pt modelId="{BDAD985D-7B48-4F63-BFDF-F2891676DDDC}">
      <dgm:prSet phldrT="[Text]"/>
      <dgm:spPr/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pt-BR" dirty="0"/>
            <a:t>Offset </a:t>
          </a:r>
          <a:r>
            <a:rPr lang="en-US" dirty="0"/>
            <a:t>increase</a:t>
          </a:r>
          <a:r>
            <a:rPr lang="pt-BR" dirty="0"/>
            <a:t>/</a:t>
          </a:r>
          <a:r>
            <a:rPr lang="en-US" noProof="0" dirty="0"/>
            <a:t>decrease</a:t>
          </a:r>
          <a:r>
            <a:rPr lang="pt-BR" dirty="0"/>
            <a:t> </a:t>
          </a:r>
          <a:r>
            <a:rPr lang="en-US" noProof="0" dirty="0"/>
            <a:t>between the XRD patterns</a:t>
          </a:r>
          <a:r>
            <a:rPr lang="pt-BR" dirty="0"/>
            <a:t>. </a:t>
          </a:r>
          <a:r>
            <a:rPr lang="en-US" noProof="0" dirty="0"/>
            <a:t>When the </a:t>
          </a:r>
          <a:r>
            <a:rPr lang="en-US" i="1" noProof="0" dirty="0"/>
            <a:t>in situ</a:t>
          </a:r>
          <a:r>
            <a:rPr lang="en-US" i="0" noProof="0" dirty="0"/>
            <a:t> experiment reaches hundreds of XRD patterns it is necessary to change the offset to see the diffraction patterns. </a:t>
          </a:r>
          <a:endParaRPr lang="en-US" noProof="0" dirty="0"/>
        </a:p>
      </dgm:t>
    </dgm:pt>
    <dgm:pt modelId="{CF9DB546-1E60-43A7-9BB7-FEA566EF57F7}" type="parTrans" cxnId="{938252F2-D28B-41D2-BEB1-56D30B124830}">
      <dgm:prSet/>
      <dgm:spPr/>
      <dgm:t>
        <a:bodyPr/>
        <a:lstStyle/>
        <a:p>
          <a:endParaRPr lang="en-GB"/>
        </a:p>
      </dgm:t>
    </dgm:pt>
    <dgm:pt modelId="{4574ADCF-51E7-426C-B835-CE90143BB781}" type="sibTrans" cxnId="{938252F2-D28B-41D2-BEB1-56D30B124830}">
      <dgm:prSet/>
      <dgm:spPr/>
      <dgm:t>
        <a:bodyPr/>
        <a:lstStyle/>
        <a:p>
          <a:endParaRPr lang="en-GB"/>
        </a:p>
      </dgm:t>
    </dgm:pt>
    <dgm:pt modelId="{3BFAE671-F13F-4602-B8B3-22AECBE0D476}">
      <dgm:prSet/>
      <dgm:spPr/>
      <dgm:t>
        <a:bodyPr/>
        <a:lstStyle/>
        <a:p>
          <a:pPr algn="just"/>
          <a:r>
            <a:rPr lang="pt-BR" dirty="0"/>
            <a:t>2</a:t>
          </a:r>
          <a:r>
            <a:rPr lang="el-GR" dirty="0"/>
            <a:t>θ</a:t>
          </a:r>
          <a:r>
            <a:rPr lang="pt-BR" dirty="0"/>
            <a:t> </a:t>
          </a:r>
          <a:r>
            <a:rPr lang="en-US" noProof="0" dirty="0"/>
            <a:t>interval mask: with a click and drag in the figure region, a red shade will appear that defines a mask in the</a:t>
          </a:r>
          <a:r>
            <a:rPr lang="pt-BR" dirty="0"/>
            <a:t> 2</a:t>
          </a:r>
          <a:r>
            <a:rPr lang="el-GR" dirty="0"/>
            <a:t>θ</a:t>
          </a:r>
          <a:r>
            <a:rPr lang="pt-BR" dirty="0"/>
            <a:t> </a:t>
          </a:r>
          <a:r>
            <a:rPr lang="en-US" noProof="0" dirty="0"/>
            <a:t>interval</a:t>
          </a:r>
          <a:r>
            <a:rPr lang="pt-BR" dirty="0"/>
            <a:t>. </a:t>
          </a:r>
          <a:r>
            <a:rPr lang="en-US" noProof="0" dirty="0"/>
            <a:t>The </a:t>
          </a:r>
          <a:r>
            <a:rPr lang="en-US" noProof="0" dirty="0" err="1"/>
            <a:t>Pimega</a:t>
          </a:r>
          <a:r>
            <a:rPr lang="en-US" noProof="0" dirty="0"/>
            <a:t> 450D has a total angular coverage of 108.9° which sometimes exceeds the region of interest for analysis</a:t>
          </a:r>
          <a:r>
            <a:rPr lang="pt-BR" dirty="0"/>
            <a:t>.</a:t>
          </a:r>
        </a:p>
      </dgm:t>
    </dgm:pt>
    <dgm:pt modelId="{1369D853-FA33-4C85-A37A-BCF365615407}" type="parTrans" cxnId="{1FBDDCD7-5FDA-4619-9D66-6AB698458042}">
      <dgm:prSet/>
      <dgm:spPr/>
      <dgm:t>
        <a:bodyPr/>
        <a:lstStyle/>
        <a:p>
          <a:endParaRPr lang="en-GB"/>
        </a:p>
      </dgm:t>
    </dgm:pt>
    <dgm:pt modelId="{ED0ACCE5-F696-47E9-BEF6-AB33EDFAE3BF}" type="sibTrans" cxnId="{1FBDDCD7-5FDA-4619-9D66-6AB698458042}">
      <dgm:prSet/>
      <dgm:spPr/>
      <dgm:t>
        <a:bodyPr/>
        <a:lstStyle/>
        <a:p>
          <a:endParaRPr lang="en-GB"/>
        </a:p>
      </dgm:t>
    </dgm:pt>
    <dgm:pt modelId="{2A342855-B9C3-4338-BF72-105BEE8758B0}">
      <dgm:prSet/>
      <dgm:spPr/>
      <dgm:t>
        <a:bodyPr/>
        <a:lstStyle/>
        <a:p>
          <a:pPr algn="just"/>
          <a:r>
            <a:rPr lang="en-US" dirty="0"/>
            <a:t>Matplotlib tools for customizing your figure: zoom, span, legend adjustment, etc.</a:t>
          </a:r>
        </a:p>
      </dgm:t>
    </dgm:pt>
    <dgm:pt modelId="{C9AEBFEB-D0B6-4D45-98C1-D92C3A906A74}" type="parTrans" cxnId="{E75C77D0-60DF-4716-AB79-7FAF10753CBF}">
      <dgm:prSet/>
      <dgm:spPr/>
      <dgm:t>
        <a:bodyPr/>
        <a:lstStyle/>
        <a:p>
          <a:endParaRPr lang="en-GB"/>
        </a:p>
      </dgm:t>
    </dgm:pt>
    <dgm:pt modelId="{6FF4FA52-FDA4-44D5-8F7C-AF140A18CE54}" type="sibTrans" cxnId="{E75C77D0-60DF-4716-AB79-7FAF10753CBF}">
      <dgm:prSet/>
      <dgm:spPr/>
      <dgm:t>
        <a:bodyPr/>
        <a:lstStyle/>
        <a:p>
          <a:endParaRPr lang="en-GB"/>
        </a:p>
      </dgm:t>
    </dgm:pt>
    <dgm:pt modelId="{8D8B3508-21B2-4354-8976-3C57266C6748}">
      <dgm:prSet/>
      <dgm:spPr/>
      <dgm:t>
        <a:bodyPr/>
        <a:lstStyle/>
        <a:p>
          <a:pPr algn="just"/>
          <a:r>
            <a:rPr lang="en-US" dirty="0"/>
            <a:t>Temperature/Measure Order mask. The user can select an interval of temperature/measure order to be displayed in the main figure. This is great for separately analysis of different experiment stages.</a:t>
          </a:r>
        </a:p>
      </dgm:t>
    </dgm:pt>
    <dgm:pt modelId="{685A9635-AF31-4B4C-9873-DD442BA1D9C1}" type="parTrans" cxnId="{2F6447F8-3DE6-4D3E-9584-8B3CBCBE2CC0}">
      <dgm:prSet/>
      <dgm:spPr/>
      <dgm:t>
        <a:bodyPr/>
        <a:lstStyle/>
        <a:p>
          <a:endParaRPr lang="en-GB"/>
        </a:p>
      </dgm:t>
    </dgm:pt>
    <dgm:pt modelId="{D53E3876-DFD0-4925-A682-EABB3CD983F9}" type="sibTrans" cxnId="{2F6447F8-3DE6-4D3E-9584-8B3CBCBE2CC0}">
      <dgm:prSet/>
      <dgm:spPr/>
      <dgm:t>
        <a:bodyPr/>
        <a:lstStyle/>
        <a:p>
          <a:endParaRPr lang="en-GB"/>
        </a:p>
      </dgm:t>
    </dgm:pt>
    <dgm:pt modelId="{CA04F6DD-C884-4460-872D-47473C4FC203}" type="pres">
      <dgm:prSet presAssocID="{3F812501-F948-4EBE-9B3D-029215F9C28E}" presName="linear" presStyleCnt="0">
        <dgm:presLayoutVars>
          <dgm:animLvl val="lvl"/>
          <dgm:resizeHandles val="exact"/>
        </dgm:presLayoutVars>
      </dgm:prSet>
      <dgm:spPr/>
    </dgm:pt>
    <dgm:pt modelId="{935C7277-B406-47FF-84BB-69BE214506E1}" type="pres">
      <dgm:prSet presAssocID="{BA699899-6858-4D90-B473-410464C9461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E411544-4E0B-478F-84C4-CA9FF440C52C}" type="pres">
      <dgm:prSet presAssocID="{BA699899-6858-4D90-B473-410464C9461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20B3A5B-3E9E-4F8C-B841-4AF2FB0AC849}" type="presOf" srcId="{BDAD985D-7B48-4F63-BFDF-F2891676DDDC}" destId="{EE411544-4E0B-478F-84C4-CA9FF440C52C}" srcOrd="0" destOrd="0" presId="urn:microsoft.com/office/officeart/2005/8/layout/vList2"/>
    <dgm:cxn modelId="{14720164-FE3D-4FFA-9D08-F94E161F3571}" type="presOf" srcId="{3F812501-F948-4EBE-9B3D-029215F9C28E}" destId="{CA04F6DD-C884-4460-872D-47473C4FC203}" srcOrd="0" destOrd="0" presId="urn:microsoft.com/office/officeart/2005/8/layout/vList2"/>
    <dgm:cxn modelId="{C1C63C76-1F73-4822-8C1D-C7DE6DFA95B7}" type="presOf" srcId="{8D8B3508-21B2-4354-8976-3C57266C6748}" destId="{EE411544-4E0B-478F-84C4-CA9FF440C52C}" srcOrd="0" destOrd="3" presId="urn:microsoft.com/office/officeart/2005/8/layout/vList2"/>
    <dgm:cxn modelId="{F44A5095-CD66-4A81-9FC5-8DF2FD854B3F}" type="presOf" srcId="{2A342855-B9C3-4338-BF72-105BEE8758B0}" destId="{EE411544-4E0B-478F-84C4-CA9FF440C52C}" srcOrd="0" destOrd="2" presId="urn:microsoft.com/office/officeart/2005/8/layout/vList2"/>
    <dgm:cxn modelId="{391F3EAA-F864-4042-9F22-ECFBB8F3091C}" srcId="{3F812501-F948-4EBE-9B3D-029215F9C28E}" destId="{BA699899-6858-4D90-B473-410464C94613}" srcOrd="0" destOrd="0" parTransId="{2E3B3D54-A675-4F12-80A0-B4B54F45F882}" sibTransId="{C58962BB-18A9-4014-8FAE-181B7DDB4463}"/>
    <dgm:cxn modelId="{34326BBC-BF4E-495B-AE4C-FB8431ABEF37}" type="presOf" srcId="{3BFAE671-F13F-4602-B8B3-22AECBE0D476}" destId="{EE411544-4E0B-478F-84C4-CA9FF440C52C}" srcOrd="0" destOrd="1" presId="urn:microsoft.com/office/officeart/2005/8/layout/vList2"/>
    <dgm:cxn modelId="{E75C77D0-60DF-4716-AB79-7FAF10753CBF}" srcId="{BA699899-6858-4D90-B473-410464C94613}" destId="{2A342855-B9C3-4338-BF72-105BEE8758B0}" srcOrd="2" destOrd="0" parTransId="{C9AEBFEB-D0B6-4D45-98C1-D92C3A906A74}" sibTransId="{6FF4FA52-FDA4-44D5-8F7C-AF140A18CE54}"/>
    <dgm:cxn modelId="{1FBDDCD7-5FDA-4619-9D66-6AB698458042}" srcId="{BA699899-6858-4D90-B473-410464C94613}" destId="{3BFAE671-F13F-4602-B8B3-22AECBE0D476}" srcOrd="1" destOrd="0" parTransId="{1369D853-FA33-4C85-A37A-BCF365615407}" sibTransId="{ED0ACCE5-F696-47E9-BEF6-AB33EDFAE3BF}"/>
    <dgm:cxn modelId="{95AAB2EF-6FF7-4CAE-904B-19CABA6662BB}" type="presOf" srcId="{BA699899-6858-4D90-B473-410464C94613}" destId="{935C7277-B406-47FF-84BB-69BE214506E1}" srcOrd="0" destOrd="0" presId="urn:microsoft.com/office/officeart/2005/8/layout/vList2"/>
    <dgm:cxn modelId="{938252F2-D28B-41D2-BEB1-56D30B124830}" srcId="{BA699899-6858-4D90-B473-410464C94613}" destId="{BDAD985D-7B48-4F63-BFDF-F2891676DDDC}" srcOrd="0" destOrd="0" parTransId="{CF9DB546-1E60-43A7-9BB7-FEA566EF57F7}" sibTransId="{4574ADCF-51E7-426C-B835-CE90143BB781}"/>
    <dgm:cxn modelId="{2F6447F8-3DE6-4D3E-9584-8B3CBCBE2CC0}" srcId="{BA699899-6858-4D90-B473-410464C94613}" destId="{8D8B3508-21B2-4354-8976-3C57266C6748}" srcOrd="3" destOrd="0" parTransId="{685A9635-AF31-4B4C-9873-DD442BA1D9C1}" sibTransId="{D53E3876-DFD0-4925-A682-EABB3CD983F9}"/>
    <dgm:cxn modelId="{C7D77519-9C3C-400D-92ED-1706FEE11B67}" type="presParOf" srcId="{CA04F6DD-C884-4460-872D-47473C4FC203}" destId="{935C7277-B406-47FF-84BB-69BE214506E1}" srcOrd="0" destOrd="0" presId="urn:microsoft.com/office/officeart/2005/8/layout/vList2"/>
    <dgm:cxn modelId="{A6C7F50D-48F8-422F-8D1F-E40D56F5EDEB}" type="presParOf" srcId="{CA04F6DD-C884-4460-872D-47473C4FC203}" destId="{EE411544-4E0B-478F-84C4-CA9FF440C52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668790-6675-46AA-AE1E-3A22AD549E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DA940A0-44AE-4567-9DC1-AFADEDC4679B}">
      <dgm:prSet phldrT="[Text]"/>
      <dgm:spPr>
        <a:solidFill>
          <a:srgbClr val="DA4176"/>
        </a:solidFill>
      </dgm:spPr>
      <dgm:t>
        <a:bodyPr/>
        <a:lstStyle/>
        <a:p>
          <a:pPr algn="ctr"/>
          <a:r>
            <a:rPr lang="pt-BR" dirty="0"/>
            <a:t>XRD data </a:t>
          </a:r>
          <a:r>
            <a:rPr lang="pt-BR" dirty="0" err="1"/>
            <a:t>peak</a:t>
          </a:r>
          <a:r>
            <a:rPr lang="pt-BR" dirty="0"/>
            <a:t> </a:t>
          </a:r>
          <a:r>
            <a:rPr lang="pt-BR" dirty="0" err="1"/>
            <a:t>fitting</a:t>
          </a:r>
          <a:endParaRPr lang="en-GB" dirty="0"/>
        </a:p>
      </dgm:t>
    </dgm:pt>
    <dgm:pt modelId="{FCA38056-7197-4025-AB0B-042F20F0C573}" type="parTrans" cxnId="{84E7423A-0285-4630-8924-3A340A5F974C}">
      <dgm:prSet/>
      <dgm:spPr/>
      <dgm:t>
        <a:bodyPr/>
        <a:lstStyle/>
        <a:p>
          <a:endParaRPr lang="en-GB"/>
        </a:p>
      </dgm:t>
    </dgm:pt>
    <dgm:pt modelId="{4A12852F-6567-419A-BCEA-1B6090549452}" type="sibTrans" cxnId="{84E7423A-0285-4630-8924-3A340A5F974C}">
      <dgm:prSet/>
      <dgm:spPr/>
      <dgm:t>
        <a:bodyPr/>
        <a:lstStyle/>
        <a:p>
          <a:endParaRPr lang="en-GB"/>
        </a:p>
      </dgm:t>
    </dgm:pt>
    <dgm:pt modelId="{D4EAFE45-ED74-46A4-85D8-4BAE5B06CDFA}">
      <dgm:prSet phldrT="[Text]"/>
      <dgm:spPr/>
      <dgm:t>
        <a:bodyPr/>
        <a:lstStyle/>
        <a:p>
          <a:pPr algn="just">
            <a:buFont typeface="Arial" panose="020B0604020202020204" pitchFamily="34" charset="0"/>
            <a:buNone/>
          </a:pPr>
          <a:r>
            <a:rPr lang="en-US" noProof="0" dirty="0"/>
            <a:t>The program can perform peak fitting in a selected </a:t>
          </a:r>
          <a:r>
            <a:rPr lang="pt-BR" dirty="0"/>
            <a:t>2</a:t>
          </a:r>
          <a:r>
            <a:rPr lang="el-GR" dirty="0"/>
            <a:t>θ</a:t>
          </a:r>
          <a:r>
            <a:rPr lang="en-US" noProof="0" dirty="0"/>
            <a:t> interval. To initiate this feature the Peak Fit button needs to be pressed. A new window will be opened, and the user will be able to display up to two XRD pattern to decide the </a:t>
          </a:r>
          <a:r>
            <a:rPr lang="pt-BR" dirty="0"/>
            <a:t>2</a:t>
          </a:r>
          <a:r>
            <a:rPr lang="el-GR" dirty="0"/>
            <a:t>θ</a:t>
          </a:r>
          <a:r>
            <a:rPr lang="pt-BR" dirty="0"/>
            <a:t> </a:t>
          </a:r>
          <a:r>
            <a:rPr lang="en-US" noProof="0" dirty="0"/>
            <a:t>fitting interval. This interval is selected with a span tool, i.e., a click and drag feature (just like the </a:t>
          </a:r>
          <a:r>
            <a:rPr lang="pt-BR" dirty="0"/>
            <a:t>2</a:t>
          </a:r>
          <a:r>
            <a:rPr lang="el-GR" dirty="0"/>
            <a:t>θ</a:t>
          </a:r>
          <a:r>
            <a:rPr lang="en-US" noProof="0" dirty="0"/>
            <a:t> mask) that displays a red shade which defines the interval. The Peak Fit Window has a preview feature that displays the best fit with the chosen model. Once peak fitting is completed, the data will be displayed at the Peak Fitting tab.</a:t>
          </a:r>
        </a:p>
      </dgm:t>
    </dgm:pt>
    <dgm:pt modelId="{C0280599-26DD-4EC6-8B1A-6E352C6D9F58}" type="parTrans" cxnId="{98BA7AE0-4218-4A18-819F-8C4CD5BF6BA6}">
      <dgm:prSet/>
      <dgm:spPr/>
      <dgm:t>
        <a:bodyPr/>
        <a:lstStyle/>
        <a:p>
          <a:endParaRPr lang="en-GB"/>
        </a:p>
      </dgm:t>
    </dgm:pt>
    <dgm:pt modelId="{DD6DB0D5-97AD-46B6-9227-C277FCEF6773}" type="sibTrans" cxnId="{98BA7AE0-4218-4A18-819F-8C4CD5BF6BA6}">
      <dgm:prSet/>
      <dgm:spPr/>
      <dgm:t>
        <a:bodyPr/>
        <a:lstStyle/>
        <a:p>
          <a:endParaRPr lang="en-GB"/>
        </a:p>
      </dgm:t>
    </dgm:pt>
    <dgm:pt modelId="{9CFC022B-CE10-4E36-AC8E-22CAF39C4F47}" type="pres">
      <dgm:prSet presAssocID="{82668790-6675-46AA-AE1E-3A22AD549E9A}" presName="linear" presStyleCnt="0">
        <dgm:presLayoutVars>
          <dgm:animLvl val="lvl"/>
          <dgm:resizeHandles val="exact"/>
        </dgm:presLayoutVars>
      </dgm:prSet>
      <dgm:spPr/>
    </dgm:pt>
    <dgm:pt modelId="{4F6D35A9-6C46-417D-AFCA-5E7CAB8A56ED}" type="pres">
      <dgm:prSet presAssocID="{4DA940A0-44AE-4567-9DC1-AFADEDC4679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8CC0156-C91C-428E-84EA-27075A5E87C2}" type="pres">
      <dgm:prSet presAssocID="{4DA940A0-44AE-4567-9DC1-AFADEDC4679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4E7423A-0285-4630-8924-3A340A5F974C}" srcId="{82668790-6675-46AA-AE1E-3A22AD549E9A}" destId="{4DA940A0-44AE-4567-9DC1-AFADEDC4679B}" srcOrd="0" destOrd="0" parTransId="{FCA38056-7197-4025-AB0B-042F20F0C573}" sibTransId="{4A12852F-6567-419A-BCEA-1B6090549452}"/>
    <dgm:cxn modelId="{099973DB-EB98-4819-A3EE-C634F9ABBEAD}" type="presOf" srcId="{4DA940A0-44AE-4567-9DC1-AFADEDC4679B}" destId="{4F6D35A9-6C46-417D-AFCA-5E7CAB8A56ED}" srcOrd="0" destOrd="0" presId="urn:microsoft.com/office/officeart/2005/8/layout/vList2"/>
    <dgm:cxn modelId="{98BA7AE0-4218-4A18-819F-8C4CD5BF6BA6}" srcId="{4DA940A0-44AE-4567-9DC1-AFADEDC4679B}" destId="{D4EAFE45-ED74-46A4-85D8-4BAE5B06CDFA}" srcOrd="0" destOrd="0" parTransId="{C0280599-26DD-4EC6-8B1A-6E352C6D9F58}" sibTransId="{DD6DB0D5-97AD-46B6-9227-C277FCEF6773}"/>
    <dgm:cxn modelId="{2A505AEE-3EF8-4561-8870-34B561869BFC}" type="presOf" srcId="{82668790-6675-46AA-AE1E-3A22AD549E9A}" destId="{9CFC022B-CE10-4E36-AC8E-22CAF39C4F47}" srcOrd="0" destOrd="0" presId="urn:microsoft.com/office/officeart/2005/8/layout/vList2"/>
    <dgm:cxn modelId="{7B259CFE-5A40-42CF-9A6C-6EB226AED273}" type="presOf" srcId="{D4EAFE45-ED74-46A4-85D8-4BAE5B06CDFA}" destId="{A8CC0156-C91C-428E-84EA-27075A5E87C2}" srcOrd="0" destOrd="0" presId="urn:microsoft.com/office/officeart/2005/8/layout/vList2"/>
    <dgm:cxn modelId="{84C03819-4A93-4283-A9D9-4DB4F7FFD4C4}" type="presParOf" srcId="{9CFC022B-CE10-4E36-AC8E-22CAF39C4F47}" destId="{4F6D35A9-6C46-417D-AFCA-5E7CAB8A56ED}" srcOrd="0" destOrd="0" presId="urn:microsoft.com/office/officeart/2005/8/layout/vList2"/>
    <dgm:cxn modelId="{D73EBB6B-EA88-48CB-9FB1-AC58F5EE1B5D}" type="presParOf" srcId="{9CFC022B-CE10-4E36-AC8E-22CAF39C4F47}" destId="{A8CC0156-C91C-428E-84EA-27075A5E87C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668790-6675-46AA-AE1E-3A22AD549E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DA940A0-44AE-4567-9DC1-AFADEDC4679B}">
      <dgm:prSet phldrT="[Text]" custT="1"/>
      <dgm:spPr>
        <a:solidFill>
          <a:srgbClr val="DA4176"/>
        </a:solidFill>
      </dgm:spPr>
      <dgm:t>
        <a:bodyPr/>
        <a:lstStyle/>
        <a:p>
          <a:pPr algn="ctr"/>
          <a:r>
            <a:rPr lang="pt-BR" sz="3000" dirty="0"/>
            <a:t>XRD data </a:t>
          </a:r>
          <a:r>
            <a:rPr lang="pt-BR" sz="3000" dirty="0" err="1"/>
            <a:t>peak</a:t>
          </a:r>
          <a:r>
            <a:rPr lang="pt-BR" sz="3000" dirty="0"/>
            <a:t> </a:t>
          </a:r>
          <a:r>
            <a:rPr lang="pt-BR" sz="3000" dirty="0" err="1"/>
            <a:t>fitting</a:t>
          </a:r>
          <a:r>
            <a:rPr lang="pt-BR" sz="3000" dirty="0"/>
            <a:t> – part. II</a:t>
          </a:r>
          <a:endParaRPr lang="en-GB" sz="3000" dirty="0"/>
        </a:p>
      </dgm:t>
    </dgm:pt>
    <dgm:pt modelId="{FCA38056-7197-4025-AB0B-042F20F0C573}" type="parTrans" cxnId="{84E7423A-0285-4630-8924-3A340A5F974C}">
      <dgm:prSet/>
      <dgm:spPr/>
      <dgm:t>
        <a:bodyPr/>
        <a:lstStyle/>
        <a:p>
          <a:endParaRPr lang="en-GB"/>
        </a:p>
      </dgm:t>
    </dgm:pt>
    <dgm:pt modelId="{4A12852F-6567-419A-BCEA-1B6090549452}" type="sibTrans" cxnId="{84E7423A-0285-4630-8924-3A340A5F974C}">
      <dgm:prSet/>
      <dgm:spPr/>
      <dgm:t>
        <a:bodyPr/>
        <a:lstStyle/>
        <a:p>
          <a:endParaRPr lang="en-GB"/>
        </a:p>
      </dgm:t>
    </dgm:pt>
    <dgm:pt modelId="{C416A1B6-463A-45FB-BB6B-70005CF4C5A6}">
      <dgm:prSet phldrT="[Text]" custT="1"/>
      <dgm:spPr/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000" noProof="0" dirty="0"/>
            <a:t>The minimum distance (in experimental points) and height between the diffraction peaks can be selected bottom right of the Peak Fit Window. </a:t>
          </a:r>
        </a:p>
      </dgm:t>
    </dgm:pt>
    <dgm:pt modelId="{892892C0-0BB0-4B9B-800A-BA895437F960}" type="parTrans" cxnId="{598DC7A3-4CF4-4DF5-8E19-D328BEA51A5E}">
      <dgm:prSet/>
      <dgm:spPr/>
      <dgm:t>
        <a:bodyPr/>
        <a:lstStyle/>
        <a:p>
          <a:endParaRPr lang="en-GB"/>
        </a:p>
      </dgm:t>
    </dgm:pt>
    <dgm:pt modelId="{0B82EE1F-022A-45D3-BF1A-5BECC8D7EEBA}" type="sibTrans" cxnId="{598DC7A3-4CF4-4DF5-8E19-D328BEA51A5E}">
      <dgm:prSet/>
      <dgm:spPr/>
      <dgm:t>
        <a:bodyPr/>
        <a:lstStyle/>
        <a:p>
          <a:endParaRPr lang="en-GB"/>
        </a:p>
      </dgm:t>
    </dgm:pt>
    <dgm:pt modelId="{8B7FD026-AD3C-4C7E-A806-D0A902452E0C}">
      <dgm:prSet phldrT="[Text]" custT="1"/>
      <dgm:spPr/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000" noProof="0" dirty="0"/>
            <a:t>As the GIF shows, the predefined distance of 25 experimental points is not enough for the blue XRD pattern, and so </a:t>
          </a:r>
          <a:r>
            <a:rPr lang="en-US" sz="1000" noProof="0" dirty="0" err="1"/>
            <a:t>Iguape</a:t>
          </a:r>
          <a:r>
            <a:rPr lang="en-US" sz="1000" noProof="0" dirty="0"/>
            <a:t> cannot find the second diffraction peak. Once this distance is altered to 35 points, the program can make the correct fit. </a:t>
          </a:r>
        </a:p>
      </dgm:t>
    </dgm:pt>
    <dgm:pt modelId="{804A3DC5-BE7A-4384-A6A7-764E96BEC120}" type="parTrans" cxnId="{828575AF-2348-46E7-8820-3274B9917B3F}">
      <dgm:prSet/>
      <dgm:spPr/>
      <dgm:t>
        <a:bodyPr/>
        <a:lstStyle/>
        <a:p>
          <a:endParaRPr lang="en-GB"/>
        </a:p>
      </dgm:t>
    </dgm:pt>
    <dgm:pt modelId="{CEF9AADD-AD30-48C5-9F30-6DD36738C330}" type="sibTrans" cxnId="{828575AF-2348-46E7-8820-3274B9917B3F}">
      <dgm:prSet/>
      <dgm:spPr/>
      <dgm:t>
        <a:bodyPr/>
        <a:lstStyle/>
        <a:p>
          <a:endParaRPr lang="en-GB"/>
        </a:p>
      </dgm:t>
    </dgm:pt>
    <dgm:pt modelId="{71AE4E39-B5BC-4F08-B3C6-E5057B185135}">
      <dgm:prSet phldrT="[Text]" custT="1"/>
      <dgm:spPr/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000" noProof="0" dirty="0" err="1"/>
            <a:t>Iguape</a:t>
          </a:r>
          <a:r>
            <a:rPr lang="en-US" sz="1000" noProof="0" dirty="0"/>
            <a:t> can handle the analysis of two diffraction peaks. In this example, the smaller diffraction peak becomes more resolved as the experiment progresses. </a:t>
          </a:r>
        </a:p>
      </dgm:t>
    </dgm:pt>
    <dgm:pt modelId="{6F1EF6F1-2701-42F3-A81D-0DFFB13AD46E}" type="parTrans" cxnId="{7A3C4B11-9893-4C90-81E5-60B6DF95FEA4}">
      <dgm:prSet/>
      <dgm:spPr/>
      <dgm:t>
        <a:bodyPr/>
        <a:lstStyle/>
        <a:p>
          <a:endParaRPr lang="en-GB"/>
        </a:p>
      </dgm:t>
    </dgm:pt>
    <dgm:pt modelId="{8E6FB1AA-8C5B-413B-A66C-3A05166292A3}" type="sibTrans" cxnId="{7A3C4B11-9893-4C90-81E5-60B6DF95FEA4}">
      <dgm:prSet/>
      <dgm:spPr/>
      <dgm:t>
        <a:bodyPr/>
        <a:lstStyle/>
        <a:p>
          <a:endParaRPr lang="en-GB"/>
        </a:p>
      </dgm:t>
    </dgm:pt>
    <dgm:pt modelId="{D55F4598-D777-492A-9EFB-0EA1817082DF}">
      <dgm:prSet phldrT="[Text]" custT="1"/>
      <dgm:spPr/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US" sz="1000" noProof="0" dirty="0"/>
            <a:t>The results are exhibited at the Peak Fitting tab.</a:t>
          </a:r>
        </a:p>
      </dgm:t>
    </dgm:pt>
    <dgm:pt modelId="{854097BF-0E92-47DE-9BBE-B14C78D9992F}" type="parTrans" cxnId="{2D67B9D2-15CF-47D2-8E7E-4F25C5B51BF7}">
      <dgm:prSet/>
      <dgm:spPr/>
      <dgm:t>
        <a:bodyPr/>
        <a:lstStyle/>
        <a:p>
          <a:endParaRPr lang="en-GB"/>
        </a:p>
      </dgm:t>
    </dgm:pt>
    <dgm:pt modelId="{B0306A1E-53C0-4504-A1D2-3C3281EFCC9E}" type="sibTrans" cxnId="{2D67B9D2-15CF-47D2-8E7E-4F25C5B51BF7}">
      <dgm:prSet/>
      <dgm:spPr/>
      <dgm:t>
        <a:bodyPr/>
        <a:lstStyle/>
        <a:p>
          <a:endParaRPr lang="en-GB"/>
        </a:p>
      </dgm:t>
    </dgm:pt>
    <dgm:pt modelId="{9CFC022B-CE10-4E36-AC8E-22CAF39C4F47}" type="pres">
      <dgm:prSet presAssocID="{82668790-6675-46AA-AE1E-3A22AD549E9A}" presName="linear" presStyleCnt="0">
        <dgm:presLayoutVars>
          <dgm:animLvl val="lvl"/>
          <dgm:resizeHandles val="exact"/>
        </dgm:presLayoutVars>
      </dgm:prSet>
      <dgm:spPr/>
    </dgm:pt>
    <dgm:pt modelId="{4F6D35A9-6C46-417D-AFCA-5E7CAB8A56ED}" type="pres">
      <dgm:prSet presAssocID="{4DA940A0-44AE-4567-9DC1-AFADEDC4679B}" presName="parentText" presStyleLbl="node1" presStyleIdx="0" presStyleCnt="1" custScaleY="60552" custLinFactNeighborY="-72270">
        <dgm:presLayoutVars>
          <dgm:chMax val="0"/>
          <dgm:bulletEnabled val="1"/>
        </dgm:presLayoutVars>
      </dgm:prSet>
      <dgm:spPr/>
    </dgm:pt>
    <dgm:pt modelId="{A8CC0156-C91C-428E-84EA-27075A5E87C2}" type="pres">
      <dgm:prSet presAssocID="{4DA940A0-44AE-4567-9DC1-AFADEDC4679B}" presName="childText" presStyleLbl="revTx" presStyleIdx="0" presStyleCnt="1" custScaleY="53114" custLinFactNeighborY="-39975">
        <dgm:presLayoutVars>
          <dgm:bulletEnabled val="1"/>
        </dgm:presLayoutVars>
      </dgm:prSet>
      <dgm:spPr/>
    </dgm:pt>
  </dgm:ptLst>
  <dgm:cxnLst>
    <dgm:cxn modelId="{7A3C4B11-9893-4C90-81E5-60B6DF95FEA4}" srcId="{4DA940A0-44AE-4567-9DC1-AFADEDC4679B}" destId="{71AE4E39-B5BC-4F08-B3C6-E5057B185135}" srcOrd="0" destOrd="0" parTransId="{6F1EF6F1-2701-42F3-A81D-0DFFB13AD46E}" sibTransId="{8E6FB1AA-8C5B-413B-A66C-3A05166292A3}"/>
    <dgm:cxn modelId="{5FA28C1E-1530-40A5-80B6-0FC8942B377F}" type="presOf" srcId="{71AE4E39-B5BC-4F08-B3C6-E5057B185135}" destId="{A8CC0156-C91C-428E-84EA-27075A5E87C2}" srcOrd="0" destOrd="0" presId="urn:microsoft.com/office/officeart/2005/8/layout/vList2"/>
    <dgm:cxn modelId="{84E7423A-0285-4630-8924-3A340A5F974C}" srcId="{82668790-6675-46AA-AE1E-3A22AD549E9A}" destId="{4DA940A0-44AE-4567-9DC1-AFADEDC4679B}" srcOrd="0" destOrd="0" parTransId="{FCA38056-7197-4025-AB0B-042F20F0C573}" sibTransId="{4A12852F-6567-419A-BCEA-1B6090549452}"/>
    <dgm:cxn modelId="{1E406D7F-C760-4860-AAB7-57EDC4FBB74B}" type="presOf" srcId="{8B7FD026-AD3C-4C7E-A806-D0A902452E0C}" destId="{A8CC0156-C91C-428E-84EA-27075A5E87C2}" srcOrd="0" destOrd="2" presId="urn:microsoft.com/office/officeart/2005/8/layout/vList2"/>
    <dgm:cxn modelId="{90661499-A34F-416E-990A-58560EDE0FA2}" type="presOf" srcId="{C416A1B6-463A-45FB-BB6B-70005CF4C5A6}" destId="{A8CC0156-C91C-428E-84EA-27075A5E87C2}" srcOrd="0" destOrd="1" presId="urn:microsoft.com/office/officeart/2005/8/layout/vList2"/>
    <dgm:cxn modelId="{598DC7A3-4CF4-4DF5-8E19-D328BEA51A5E}" srcId="{4DA940A0-44AE-4567-9DC1-AFADEDC4679B}" destId="{C416A1B6-463A-45FB-BB6B-70005CF4C5A6}" srcOrd="1" destOrd="0" parTransId="{892892C0-0BB0-4B9B-800A-BA895437F960}" sibTransId="{0B82EE1F-022A-45D3-BF1A-5BECC8D7EEBA}"/>
    <dgm:cxn modelId="{828575AF-2348-46E7-8820-3274B9917B3F}" srcId="{4DA940A0-44AE-4567-9DC1-AFADEDC4679B}" destId="{8B7FD026-AD3C-4C7E-A806-D0A902452E0C}" srcOrd="2" destOrd="0" parTransId="{804A3DC5-BE7A-4384-A6A7-764E96BEC120}" sibTransId="{CEF9AADD-AD30-48C5-9F30-6DD36738C330}"/>
    <dgm:cxn modelId="{D8AACCC4-FCF7-4889-A2F3-E4743FF04671}" type="presOf" srcId="{D55F4598-D777-492A-9EFB-0EA1817082DF}" destId="{A8CC0156-C91C-428E-84EA-27075A5E87C2}" srcOrd="0" destOrd="3" presId="urn:microsoft.com/office/officeart/2005/8/layout/vList2"/>
    <dgm:cxn modelId="{2D67B9D2-15CF-47D2-8E7E-4F25C5B51BF7}" srcId="{4DA940A0-44AE-4567-9DC1-AFADEDC4679B}" destId="{D55F4598-D777-492A-9EFB-0EA1817082DF}" srcOrd="3" destOrd="0" parTransId="{854097BF-0E92-47DE-9BBE-B14C78D9992F}" sibTransId="{B0306A1E-53C0-4504-A1D2-3C3281EFCC9E}"/>
    <dgm:cxn modelId="{099973DB-EB98-4819-A3EE-C634F9ABBEAD}" type="presOf" srcId="{4DA940A0-44AE-4567-9DC1-AFADEDC4679B}" destId="{4F6D35A9-6C46-417D-AFCA-5E7CAB8A56ED}" srcOrd="0" destOrd="0" presId="urn:microsoft.com/office/officeart/2005/8/layout/vList2"/>
    <dgm:cxn modelId="{2A505AEE-3EF8-4561-8870-34B561869BFC}" type="presOf" srcId="{82668790-6675-46AA-AE1E-3A22AD549E9A}" destId="{9CFC022B-CE10-4E36-AC8E-22CAF39C4F47}" srcOrd="0" destOrd="0" presId="urn:microsoft.com/office/officeart/2005/8/layout/vList2"/>
    <dgm:cxn modelId="{84C03819-4A93-4283-A9D9-4DB4F7FFD4C4}" type="presParOf" srcId="{9CFC022B-CE10-4E36-AC8E-22CAF39C4F47}" destId="{4F6D35A9-6C46-417D-AFCA-5E7CAB8A56ED}" srcOrd="0" destOrd="0" presId="urn:microsoft.com/office/officeart/2005/8/layout/vList2"/>
    <dgm:cxn modelId="{D73EBB6B-EA88-48CB-9FB1-AC58F5EE1B5D}" type="presParOf" srcId="{9CFC022B-CE10-4E36-AC8E-22CAF39C4F47}" destId="{A8CC0156-C91C-428E-84EA-27075A5E87C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422FEC-1806-43C9-ACB0-9EC2B8A858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FF0146A-BB04-4E1E-A4CF-4264B0B22681}">
      <dgm:prSet/>
      <dgm:spPr>
        <a:solidFill>
          <a:srgbClr val="DA4176"/>
        </a:solidFill>
      </dgm:spPr>
      <dgm:t>
        <a:bodyPr/>
        <a:lstStyle/>
        <a:p>
          <a:r>
            <a:rPr lang="en-US" dirty="0" err="1"/>
            <a:t>Iguape</a:t>
          </a:r>
          <a:r>
            <a:rPr lang="en-US" dirty="0"/>
            <a:t> can be a powerful ally when performing </a:t>
          </a:r>
          <a:r>
            <a:rPr lang="en-US" i="1" dirty="0"/>
            <a:t>in situ</a:t>
          </a:r>
          <a:r>
            <a:rPr lang="en-US" dirty="0"/>
            <a:t> experiments. The qualitative analysis helps in decision making and evaluation of the experiment.</a:t>
          </a:r>
          <a:endParaRPr lang="en-GB" dirty="0"/>
        </a:p>
      </dgm:t>
    </dgm:pt>
    <dgm:pt modelId="{9E2C01BA-06F2-4514-B639-B4CF4916227F}" type="parTrans" cxnId="{23B0C82C-9270-4247-81C3-17ED955EB26D}">
      <dgm:prSet/>
      <dgm:spPr/>
      <dgm:t>
        <a:bodyPr/>
        <a:lstStyle/>
        <a:p>
          <a:endParaRPr lang="en-GB"/>
        </a:p>
      </dgm:t>
    </dgm:pt>
    <dgm:pt modelId="{53F4A377-AE4E-4071-A036-6483121DC3AB}" type="sibTrans" cxnId="{23B0C82C-9270-4247-81C3-17ED955EB26D}">
      <dgm:prSet/>
      <dgm:spPr/>
      <dgm:t>
        <a:bodyPr/>
        <a:lstStyle/>
        <a:p>
          <a:endParaRPr lang="en-GB"/>
        </a:p>
      </dgm:t>
    </dgm:pt>
    <dgm:pt modelId="{EF535D63-B37F-477D-B15D-20797D93EC38}">
      <dgm:prSet/>
      <dgm:spPr>
        <a:solidFill>
          <a:srgbClr val="DA4176"/>
        </a:solidFill>
      </dgm:spPr>
      <dgm:t>
        <a:bodyPr/>
        <a:lstStyle/>
        <a:p>
          <a:r>
            <a:rPr lang="en-US" dirty="0"/>
            <a:t>The program was designed to be as user-friendly as possible, and its operation is quite simple. It is relevant to emphasize that </a:t>
          </a:r>
          <a:r>
            <a:rPr lang="en-US" dirty="0" err="1"/>
            <a:t>Iguape</a:t>
          </a:r>
          <a:r>
            <a:rPr lang="en-US" dirty="0"/>
            <a:t> was made for XRD data obtained at </a:t>
          </a:r>
          <a:r>
            <a:rPr lang="en-US" dirty="0" err="1"/>
            <a:t>Paineira</a:t>
          </a:r>
          <a:r>
            <a:rPr lang="en-US" dirty="0"/>
            <a:t>, which means that even tough users are encouraged to download it in their own computers, the program will only read data acquired at </a:t>
          </a:r>
          <a:r>
            <a:rPr lang="en-US" dirty="0" err="1"/>
            <a:t>Paineira</a:t>
          </a:r>
          <a:r>
            <a:rPr lang="en-US" dirty="0"/>
            <a:t>. If you have familiarity with programming languages and wants to modify </a:t>
          </a:r>
          <a:r>
            <a:rPr lang="en-US" dirty="0" err="1"/>
            <a:t>Iguape’s</a:t>
          </a:r>
          <a:r>
            <a:rPr lang="en-US" dirty="0"/>
            <a:t> script to read other XRD data, feel free to visit the GitHub page, where you’ll be able to download the program’s files.</a:t>
          </a:r>
          <a:endParaRPr lang="en-GB" dirty="0"/>
        </a:p>
      </dgm:t>
    </dgm:pt>
    <dgm:pt modelId="{DCB6F844-6720-4D76-B266-91BF37F5CA03}" type="parTrans" cxnId="{9A3DEF56-76F7-4E43-9306-B3E7A9306363}">
      <dgm:prSet/>
      <dgm:spPr/>
      <dgm:t>
        <a:bodyPr/>
        <a:lstStyle/>
        <a:p>
          <a:endParaRPr lang="en-GB"/>
        </a:p>
      </dgm:t>
    </dgm:pt>
    <dgm:pt modelId="{FBD5D181-C77D-4232-9525-8A9F2E8C7495}" type="sibTrans" cxnId="{9A3DEF56-76F7-4E43-9306-B3E7A9306363}">
      <dgm:prSet/>
      <dgm:spPr/>
      <dgm:t>
        <a:bodyPr/>
        <a:lstStyle/>
        <a:p>
          <a:endParaRPr lang="en-GB"/>
        </a:p>
      </dgm:t>
    </dgm:pt>
    <dgm:pt modelId="{0BB3FED1-E14E-438B-BCD9-8B408B29289A}">
      <dgm:prSet/>
      <dgm:spPr>
        <a:solidFill>
          <a:srgbClr val="DA4176"/>
        </a:solidFill>
      </dgm:spPr>
      <dgm:t>
        <a:bodyPr/>
        <a:lstStyle/>
        <a:p>
          <a:r>
            <a:rPr lang="en-US"/>
            <a:t>Please, any enquiries  and doubts about Iguape, feel free to address anyone on the Paineira staff. </a:t>
          </a:r>
          <a:endParaRPr lang="en-GB"/>
        </a:p>
      </dgm:t>
    </dgm:pt>
    <dgm:pt modelId="{D55027C4-AC67-452D-96D9-D3C64DB2745F}" type="parTrans" cxnId="{58180570-6965-4B6F-8EBB-A87E2E091D0C}">
      <dgm:prSet/>
      <dgm:spPr/>
      <dgm:t>
        <a:bodyPr/>
        <a:lstStyle/>
        <a:p>
          <a:endParaRPr lang="en-GB"/>
        </a:p>
      </dgm:t>
    </dgm:pt>
    <dgm:pt modelId="{4998529A-E1B0-442C-AD77-FE6A82A10ACE}" type="sibTrans" cxnId="{58180570-6965-4B6F-8EBB-A87E2E091D0C}">
      <dgm:prSet/>
      <dgm:spPr/>
      <dgm:t>
        <a:bodyPr/>
        <a:lstStyle/>
        <a:p>
          <a:endParaRPr lang="en-GB"/>
        </a:p>
      </dgm:t>
    </dgm:pt>
    <dgm:pt modelId="{57EB453B-4D1B-43A5-8BD7-2F589E05A6D8}">
      <dgm:prSet/>
      <dgm:spPr>
        <a:solidFill>
          <a:srgbClr val="DA4176"/>
        </a:solidFill>
      </dgm:spPr>
      <dgm:t>
        <a:bodyPr/>
        <a:lstStyle/>
        <a:p>
          <a:r>
            <a:rPr lang="en-US" dirty="0"/>
            <a:t>For suggestion, please contact joao.neto@lnls.br</a:t>
          </a:r>
          <a:endParaRPr lang="en-GB" dirty="0"/>
        </a:p>
      </dgm:t>
    </dgm:pt>
    <dgm:pt modelId="{0FA4A6A1-6574-45F2-BCF2-76E6FF20F240}" type="parTrans" cxnId="{86F28446-3004-457B-965B-C592B39E20C4}">
      <dgm:prSet/>
      <dgm:spPr/>
      <dgm:t>
        <a:bodyPr/>
        <a:lstStyle/>
        <a:p>
          <a:endParaRPr lang="en-GB"/>
        </a:p>
      </dgm:t>
    </dgm:pt>
    <dgm:pt modelId="{AC0454D2-BAB0-4199-9B13-F74D176E1972}" type="sibTrans" cxnId="{86F28446-3004-457B-965B-C592B39E20C4}">
      <dgm:prSet/>
      <dgm:spPr/>
      <dgm:t>
        <a:bodyPr/>
        <a:lstStyle/>
        <a:p>
          <a:endParaRPr lang="en-GB"/>
        </a:p>
      </dgm:t>
    </dgm:pt>
    <dgm:pt modelId="{8823EE20-AC84-49FA-9257-900AD96DC112}" type="pres">
      <dgm:prSet presAssocID="{24422FEC-1806-43C9-ACB0-9EC2B8A858A8}" presName="linear" presStyleCnt="0">
        <dgm:presLayoutVars>
          <dgm:animLvl val="lvl"/>
          <dgm:resizeHandles val="exact"/>
        </dgm:presLayoutVars>
      </dgm:prSet>
      <dgm:spPr/>
    </dgm:pt>
    <dgm:pt modelId="{EA49E49A-7A9D-4329-8628-E7EEDF7F5FD8}" type="pres">
      <dgm:prSet presAssocID="{BFF0146A-BB04-4E1E-A4CF-4264B0B2268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DEFF657-FD4E-4A44-9097-30ACE873E1ED}" type="pres">
      <dgm:prSet presAssocID="{53F4A377-AE4E-4071-A036-6483121DC3AB}" presName="spacer" presStyleCnt="0"/>
      <dgm:spPr/>
    </dgm:pt>
    <dgm:pt modelId="{64C01448-FE42-4D3D-87AA-EA66B5EEC966}" type="pres">
      <dgm:prSet presAssocID="{EF535D63-B37F-477D-B15D-20797D93EC3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241FBF-9CA9-44AF-88EC-4E9EEAB0C8A6}" type="pres">
      <dgm:prSet presAssocID="{FBD5D181-C77D-4232-9525-8A9F2E8C7495}" presName="spacer" presStyleCnt="0"/>
      <dgm:spPr/>
    </dgm:pt>
    <dgm:pt modelId="{15FBA8A1-B584-4E4B-8629-B39520A872DA}" type="pres">
      <dgm:prSet presAssocID="{0BB3FED1-E14E-438B-BCD9-8B408B29289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3E61FEC-3841-4DCC-B0B3-57E4D626A632}" type="pres">
      <dgm:prSet presAssocID="{4998529A-E1B0-442C-AD77-FE6A82A10ACE}" presName="spacer" presStyleCnt="0"/>
      <dgm:spPr/>
    </dgm:pt>
    <dgm:pt modelId="{D9207501-31D6-441F-AB90-0F913551DC46}" type="pres">
      <dgm:prSet presAssocID="{57EB453B-4D1B-43A5-8BD7-2F589E05A6D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3644918-41A9-47D7-BC9C-2F5B9E4FFCF0}" type="presOf" srcId="{24422FEC-1806-43C9-ACB0-9EC2B8A858A8}" destId="{8823EE20-AC84-49FA-9257-900AD96DC112}" srcOrd="0" destOrd="0" presId="urn:microsoft.com/office/officeart/2005/8/layout/vList2"/>
    <dgm:cxn modelId="{23B0C82C-9270-4247-81C3-17ED955EB26D}" srcId="{24422FEC-1806-43C9-ACB0-9EC2B8A858A8}" destId="{BFF0146A-BB04-4E1E-A4CF-4264B0B22681}" srcOrd="0" destOrd="0" parTransId="{9E2C01BA-06F2-4514-B639-B4CF4916227F}" sibTransId="{53F4A377-AE4E-4071-A036-6483121DC3AB}"/>
    <dgm:cxn modelId="{86F28446-3004-457B-965B-C592B39E20C4}" srcId="{24422FEC-1806-43C9-ACB0-9EC2B8A858A8}" destId="{57EB453B-4D1B-43A5-8BD7-2F589E05A6D8}" srcOrd="3" destOrd="0" parTransId="{0FA4A6A1-6574-45F2-BCF2-76E6FF20F240}" sibTransId="{AC0454D2-BAB0-4199-9B13-F74D176E1972}"/>
    <dgm:cxn modelId="{232FB84D-2EEF-4D9C-A840-60AD08635FE0}" type="presOf" srcId="{BFF0146A-BB04-4E1E-A4CF-4264B0B22681}" destId="{EA49E49A-7A9D-4329-8628-E7EEDF7F5FD8}" srcOrd="0" destOrd="0" presId="urn:microsoft.com/office/officeart/2005/8/layout/vList2"/>
    <dgm:cxn modelId="{58180570-6965-4B6F-8EBB-A87E2E091D0C}" srcId="{24422FEC-1806-43C9-ACB0-9EC2B8A858A8}" destId="{0BB3FED1-E14E-438B-BCD9-8B408B29289A}" srcOrd="2" destOrd="0" parTransId="{D55027C4-AC67-452D-96D9-D3C64DB2745F}" sibTransId="{4998529A-E1B0-442C-AD77-FE6A82A10ACE}"/>
    <dgm:cxn modelId="{4A188153-D99C-44A0-8364-8170826E277C}" type="presOf" srcId="{0BB3FED1-E14E-438B-BCD9-8B408B29289A}" destId="{15FBA8A1-B584-4E4B-8629-B39520A872DA}" srcOrd="0" destOrd="0" presId="urn:microsoft.com/office/officeart/2005/8/layout/vList2"/>
    <dgm:cxn modelId="{9A3DEF56-76F7-4E43-9306-B3E7A9306363}" srcId="{24422FEC-1806-43C9-ACB0-9EC2B8A858A8}" destId="{EF535D63-B37F-477D-B15D-20797D93EC38}" srcOrd="1" destOrd="0" parTransId="{DCB6F844-6720-4D76-B266-91BF37F5CA03}" sibTransId="{FBD5D181-C77D-4232-9525-8A9F2E8C7495}"/>
    <dgm:cxn modelId="{B47D8183-B568-4A71-9AC5-C4125656ECE5}" type="presOf" srcId="{EF535D63-B37F-477D-B15D-20797D93EC38}" destId="{64C01448-FE42-4D3D-87AA-EA66B5EEC966}" srcOrd="0" destOrd="0" presId="urn:microsoft.com/office/officeart/2005/8/layout/vList2"/>
    <dgm:cxn modelId="{881AFCEC-BD53-4FF2-BD7A-96E8B4C8DCFE}" type="presOf" srcId="{57EB453B-4D1B-43A5-8BD7-2F589E05A6D8}" destId="{D9207501-31D6-441F-AB90-0F913551DC46}" srcOrd="0" destOrd="0" presId="urn:microsoft.com/office/officeart/2005/8/layout/vList2"/>
    <dgm:cxn modelId="{DAE4B9EE-AC45-4881-A844-A8D9874E4D29}" type="presParOf" srcId="{8823EE20-AC84-49FA-9257-900AD96DC112}" destId="{EA49E49A-7A9D-4329-8628-E7EEDF7F5FD8}" srcOrd="0" destOrd="0" presId="urn:microsoft.com/office/officeart/2005/8/layout/vList2"/>
    <dgm:cxn modelId="{6B947BF2-9674-4376-B631-B08B1ED8CECD}" type="presParOf" srcId="{8823EE20-AC84-49FA-9257-900AD96DC112}" destId="{2DEFF657-FD4E-4A44-9097-30ACE873E1ED}" srcOrd="1" destOrd="0" presId="urn:microsoft.com/office/officeart/2005/8/layout/vList2"/>
    <dgm:cxn modelId="{98812FC7-1F55-47A8-9521-72D433F35E04}" type="presParOf" srcId="{8823EE20-AC84-49FA-9257-900AD96DC112}" destId="{64C01448-FE42-4D3D-87AA-EA66B5EEC966}" srcOrd="2" destOrd="0" presId="urn:microsoft.com/office/officeart/2005/8/layout/vList2"/>
    <dgm:cxn modelId="{FEFBCCB8-C6E1-48F0-9981-FEA782D0185D}" type="presParOf" srcId="{8823EE20-AC84-49FA-9257-900AD96DC112}" destId="{E0241FBF-9CA9-44AF-88EC-4E9EEAB0C8A6}" srcOrd="3" destOrd="0" presId="urn:microsoft.com/office/officeart/2005/8/layout/vList2"/>
    <dgm:cxn modelId="{95A164AB-68B7-4ADB-82FE-2856E8D67A40}" type="presParOf" srcId="{8823EE20-AC84-49FA-9257-900AD96DC112}" destId="{15FBA8A1-B584-4E4B-8629-B39520A872DA}" srcOrd="4" destOrd="0" presId="urn:microsoft.com/office/officeart/2005/8/layout/vList2"/>
    <dgm:cxn modelId="{6D884174-BC24-463A-AC94-D14C8C39A2A2}" type="presParOf" srcId="{8823EE20-AC84-49FA-9257-900AD96DC112}" destId="{A3E61FEC-3841-4DCC-B0B3-57E4D626A632}" srcOrd="5" destOrd="0" presId="urn:microsoft.com/office/officeart/2005/8/layout/vList2"/>
    <dgm:cxn modelId="{5ACFD20B-B8D5-46F6-A860-4E253C01CB30}" type="presParOf" srcId="{8823EE20-AC84-49FA-9257-900AD96DC112}" destId="{D9207501-31D6-441F-AB90-0F913551DC4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05436-F37D-4D34-BCD9-228C17BE119C}">
      <dsp:nvSpPr>
        <dsp:cNvPr id="0" name=""/>
        <dsp:cNvSpPr/>
      </dsp:nvSpPr>
      <dsp:spPr>
        <a:xfrm>
          <a:off x="1098164" y="0"/>
          <a:ext cx="2649298" cy="4365915"/>
        </a:xfrm>
        <a:prstGeom prst="roundRect">
          <a:avLst/>
        </a:prstGeom>
        <a:solidFill>
          <a:srgbClr val="DA417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Iguape</a:t>
          </a:r>
          <a:r>
            <a:rPr lang="en-US" sz="1600" kern="1200" dirty="0"/>
            <a:t> is a Graphical User Interface (GUI) for kinetic experiments at </a:t>
          </a:r>
          <a:r>
            <a:rPr lang="en-US" sz="1600" kern="1200" dirty="0" err="1"/>
            <a:t>Paineira</a:t>
          </a:r>
          <a:r>
            <a:rPr lang="en-US" sz="1600" kern="1200" dirty="0"/>
            <a:t>. It displays, in real-time, the XRD patterns obtained during an </a:t>
          </a:r>
          <a:r>
            <a:rPr lang="en-US" sz="1600" i="1" kern="1200" dirty="0"/>
            <a:t>in-situ </a:t>
          </a:r>
          <a:r>
            <a:rPr lang="en-US" sz="1600" kern="1200" dirty="0"/>
            <a:t>experiments at </a:t>
          </a:r>
          <a:r>
            <a:rPr lang="en-US" sz="1600" kern="1200" dirty="0" err="1"/>
            <a:t>Paineira</a:t>
          </a:r>
          <a:r>
            <a:rPr lang="en-US" sz="1600" kern="1200" dirty="0"/>
            <a:t>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software was written in Python, making use of various libraries to exhibit and process the XRD data.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This document offers a brief tutorial, for first-time users.  </a:t>
          </a:r>
          <a:endParaRPr lang="pt-BR" sz="1600" kern="1200" dirty="0"/>
        </a:p>
      </dsp:txBody>
      <dsp:txXfrm>
        <a:off x="1227492" y="129328"/>
        <a:ext cx="2390642" cy="41072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779E5-810B-4701-BD6F-0F6A0B744F1D}">
      <dsp:nvSpPr>
        <dsp:cNvPr id="0" name=""/>
        <dsp:cNvSpPr/>
      </dsp:nvSpPr>
      <dsp:spPr>
        <a:xfrm>
          <a:off x="0" y="151169"/>
          <a:ext cx="10341770" cy="1216800"/>
        </a:xfrm>
        <a:prstGeom prst="roundRect">
          <a:avLst/>
        </a:prstGeom>
        <a:solidFill>
          <a:srgbClr val="DA417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Iguape</a:t>
          </a:r>
          <a:r>
            <a:rPr lang="en-US" sz="1800" kern="1200" dirty="0"/>
            <a:t> operates by monitoring the folder where the MERGE files are stored. Once a new file is detected, </a:t>
          </a:r>
          <a:r>
            <a:rPr lang="en-US" sz="1800" kern="1200" dirty="0" err="1"/>
            <a:t>Iguape</a:t>
          </a:r>
          <a:r>
            <a:rPr lang="en-US" sz="1800" kern="1200" dirty="0"/>
            <a:t> stores the new XRD data and keeps looking for new files, until a stoppage tag, embedded in the </a:t>
          </a:r>
          <a:r>
            <a:rPr lang="en-US" sz="1800" kern="1200" dirty="0" err="1"/>
            <a:t>Paineira</a:t>
          </a:r>
          <a:r>
            <a:rPr lang="en-US" sz="1800" kern="1200" dirty="0"/>
            <a:t> acquisition script is given to the monitor class. </a:t>
          </a:r>
          <a:endParaRPr lang="pt-BR" sz="1800" kern="1200" dirty="0"/>
        </a:p>
      </dsp:txBody>
      <dsp:txXfrm>
        <a:off x="59399" y="210568"/>
        <a:ext cx="1022297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44930-C815-46FA-9F0D-F0708DA8111B}">
      <dsp:nvSpPr>
        <dsp:cNvPr id="0" name=""/>
        <dsp:cNvSpPr/>
      </dsp:nvSpPr>
      <dsp:spPr>
        <a:xfrm>
          <a:off x="3839061" y="2340121"/>
          <a:ext cx="659578" cy="313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913"/>
              </a:lnTo>
              <a:lnTo>
                <a:pt x="659578" y="213913"/>
              </a:lnTo>
              <a:lnTo>
                <a:pt x="659578" y="31389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C0F84-B412-49D9-9B4D-03D34E167B69}">
      <dsp:nvSpPr>
        <dsp:cNvPr id="0" name=""/>
        <dsp:cNvSpPr/>
      </dsp:nvSpPr>
      <dsp:spPr>
        <a:xfrm>
          <a:off x="3179482" y="2340121"/>
          <a:ext cx="659578" cy="313899"/>
        </a:xfrm>
        <a:custGeom>
          <a:avLst/>
          <a:gdLst/>
          <a:ahLst/>
          <a:cxnLst/>
          <a:rect l="0" t="0" r="0" b="0"/>
          <a:pathLst>
            <a:path>
              <a:moveTo>
                <a:pt x="659578" y="0"/>
              </a:moveTo>
              <a:lnTo>
                <a:pt x="659578" y="213913"/>
              </a:lnTo>
              <a:lnTo>
                <a:pt x="0" y="213913"/>
              </a:lnTo>
              <a:lnTo>
                <a:pt x="0" y="31389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6F2D8-7D00-4B8B-A665-CCB09640FE12}">
      <dsp:nvSpPr>
        <dsp:cNvPr id="0" name=""/>
        <dsp:cNvSpPr/>
      </dsp:nvSpPr>
      <dsp:spPr>
        <a:xfrm>
          <a:off x="2519903" y="1340859"/>
          <a:ext cx="1319157" cy="313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913"/>
              </a:lnTo>
              <a:lnTo>
                <a:pt x="1319157" y="213913"/>
              </a:lnTo>
              <a:lnTo>
                <a:pt x="1319157" y="31389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C8505-5044-428E-ADF4-A7A80A2A1932}">
      <dsp:nvSpPr>
        <dsp:cNvPr id="0" name=""/>
        <dsp:cNvSpPr/>
      </dsp:nvSpPr>
      <dsp:spPr>
        <a:xfrm>
          <a:off x="1200745" y="2340121"/>
          <a:ext cx="659578" cy="313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913"/>
              </a:lnTo>
              <a:lnTo>
                <a:pt x="659578" y="213913"/>
              </a:lnTo>
              <a:lnTo>
                <a:pt x="659578" y="31389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73B8D-4070-4A05-92E1-4655E3F437FE}">
      <dsp:nvSpPr>
        <dsp:cNvPr id="0" name=""/>
        <dsp:cNvSpPr/>
      </dsp:nvSpPr>
      <dsp:spPr>
        <a:xfrm>
          <a:off x="541167" y="2340121"/>
          <a:ext cx="659578" cy="313899"/>
        </a:xfrm>
        <a:custGeom>
          <a:avLst/>
          <a:gdLst/>
          <a:ahLst/>
          <a:cxnLst/>
          <a:rect l="0" t="0" r="0" b="0"/>
          <a:pathLst>
            <a:path>
              <a:moveTo>
                <a:pt x="659578" y="0"/>
              </a:moveTo>
              <a:lnTo>
                <a:pt x="659578" y="213913"/>
              </a:lnTo>
              <a:lnTo>
                <a:pt x="0" y="213913"/>
              </a:lnTo>
              <a:lnTo>
                <a:pt x="0" y="31389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2B148-8239-4A48-9AD4-E940BDA3D663}">
      <dsp:nvSpPr>
        <dsp:cNvPr id="0" name=""/>
        <dsp:cNvSpPr/>
      </dsp:nvSpPr>
      <dsp:spPr>
        <a:xfrm>
          <a:off x="1200745" y="1340859"/>
          <a:ext cx="1319157" cy="313899"/>
        </a:xfrm>
        <a:custGeom>
          <a:avLst/>
          <a:gdLst/>
          <a:ahLst/>
          <a:cxnLst/>
          <a:rect l="0" t="0" r="0" b="0"/>
          <a:pathLst>
            <a:path>
              <a:moveTo>
                <a:pt x="1319157" y="0"/>
              </a:moveTo>
              <a:lnTo>
                <a:pt x="1319157" y="213913"/>
              </a:lnTo>
              <a:lnTo>
                <a:pt x="0" y="213913"/>
              </a:lnTo>
              <a:lnTo>
                <a:pt x="0" y="31389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F4E7F-D378-4822-A468-2DFE3F2C49F3}">
      <dsp:nvSpPr>
        <dsp:cNvPr id="0" name=""/>
        <dsp:cNvSpPr/>
      </dsp:nvSpPr>
      <dsp:spPr>
        <a:xfrm>
          <a:off x="1980248" y="655496"/>
          <a:ext cx="1079310" cy="685362"/>
        </a:xfrm>
        <a:prstGeom prst="roundRect">
          <a:avLst>
            <a:gd name="adj" fmla="val 10000"/>
          </a:avLst>
        </a:prstGeom>
        <a:solidFill>
          <a:srgbClr val="DA41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DF400-C68A-493B-AAED-9BE9174C7A9D}">
      <dsp:nvSpPr>
        <dsp:cNvPr id="0" name=""/>
        <dsp:cNvSpPr/>
      </dsp:nvSpPr>
      <dsp:spPr>
        <a:xfrm>
          <a:off x="2100171" y="769423"/>
          <a:ext cx="1079310" cy="685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41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noProof="0" dirty="0" err="1"/>
            <a:t>Iguape</a:t>
          </a:r>
          <a:endParaRPr lang="en-US" sz="1300" kern="1200" noProof="0" dirty="0"/>
        </a:p>
      </dsp:txBody>
      <dsp:txXfrm>
        <a:off x="2120245" y="789497"/>
        <a:ext cx="1039162" cy="645214"/>
      </dsp:txXfrm>
    </dsp:sp>
    <dsp:sp modelId="{61E08198-E5F3-471B-A6B0-8F22404330D9}">
      <dsp:nvSpPr>
        <dsp:cNvPr id="0" name=""/>
        <dsp:cNvSpPr/>
      </dsp:nvSpPr>
      <dsp:spPr>
        <a:xfrm>
          <a:off x="661090" y="1654758"/>
          <a:ext cx="1079310" cy="6853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B6CF2-A07C-4710-841B-4B7D72217528}">
      <dsp:nvSpPr>
        <dsp:cNvPr id="0" name=""/>
        <dsp:cNvSpPr/>
      </dsp:nvSpPr>
      <dsp:spPr>
        <a:xfrm>
          <a:off x="781013" y="1768685"/>
          <a:ext cx="1079310" cy="685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noProof="0" dirty="0"/>
            <a:t>Folder Monitor Class</a:t>
          </a:r>
        </a:p>
      </dsp:txBody>
      <dsp:txXfrm>
        <a:off x="801087" y="1788759"/>
        <a:ext cx="1039162" cy="645214"/>
      </dsp:txXfrm>
    </dsp:sp>
    <dsp:sp modelId="{A7145B28-710F-4465-B6FA-7BA71BD80D04}">
      <dsp:nvSpPr>
        <dsp:cNvPr id="0" name=""/>
        <dsp:cNvSpPr/>
      </dsp:nvSpPr>
      <dsp:spPr>
        <a:xfrm>
          <a:off x="1511" y="2654020"/>
          <a:ext cx="1079310" cy="68536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B1629-A5C9-4F79-AF6B-F01DE5D04713}">
      <dsp:nvSpPr>
        <dsp:cNvPr id="0" name=""/>
        <dsp:cNvSpPr/>
      </dsp:nvSpPr>
      <dsp:spPr>
        <a:xfrm>
          <a:off x="121435" y="2767947"/>
          <a:ext cx="1079310" cy="685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noProof="0" dirty="0"/>
            <a:t>File Detection</a:t>
          </a:r>
        </a:p>
      </dsp:txBody>
      <dsp:txXfrm>
        <a:off x="141509" y="2788021"/>
        <a:ext cx="1039162" cy="645214"/>
      </dsp:txXfrm>
    </dsp:sp>
    <dsp:sp modelId="{EFEF3E19-6977-46B9-90D4-2598F413D543}">
      <dsp:nvSpPr>
        <dsp:cNvPr id="0" name=""/>
        <dsp:cNvSpPr/>
      </dsp:nvSpPr>
      <dsp:spPr>
        <a:xfrm>
          <a:off x="1320669" y="2654020"/>
          <a:ext cx="1079310" cy="68536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84CC3-F854-4CF6-8F50-63AD5F3ABFA9}">
      <dsp:nvSpPr>
        <dsp:cNvPr id="0" name=""/>
        <dsp:cNvSpPr/>
      </dsp:nvSpPr>
      <dsp:spPr>
        <a:xfrm>
          <a:off x="1440592" y="2767947"/>
          <a:ext cx="1079310" cy="685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noProof="0" dirty="0"/>
            <a:t>Data Segmentation </a:t>
          </a:r>
        </a:p>
      </dsp:txBody>
      <dsp:txXfrm>
        <a:off x="1460666" y="2788021"/>
        <a:ext cx="1039162" cy="645214"/>
      </dsp:txXfrm>
    </dsp:sp>
    <dsp:sp modelId="{56CC11F5-77E5-4304-9F98-FACE2183CB22}">
      <dsp:nvSpPr>
        <dsp:cNvPr id="0" name=""/>
        <dsp:cNvSpPr/>
      </dsp:nvSpPr>
      <dsp:spPr>
        <a:xfrm>
          <a:off x="3299406" y="1654758"/>
          <a:ext cx="1079310" cy="6853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D6720-3B94-434B-901D-4AC5355C168B}">
      <dsp:nvSpPr>
        <dsp:cNvPr id="0" name=""/>
        <dsp:cNvSpPr/>
      </dsp:nvSpPr>
      <dsp:spPr>
        <a:xfrm>
          <a:off x="3419329" y="1768685"/>
          <a:ext cx="1079310" cy="685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noProof="0" dirty="0"/>
            <a:t>GUI</a:t>
          </a:r>
        </a:p>
      </dsp:txBody>
      <dsp:txXfrm>
        <a:off x="3439403" y="1788759"/>
        <a:ext cx="1039162" cy="645214"/>
      </dsp:txXfrm>
    </dsp:sp>
    <dsp:sp modelId="{07DBDD93-2994-4D19-8080-CB05C9E3A73C}">
      <dsp:nvSpPr>
        <dsp:cNvPr id="0" name=""/>
        <dsp:cNvSpPr/>
      </dsp:nvSpPr>
      <dsp:spPr>
        <a:xfrm>
          <a:off x="2639827" y="2654020"/>
          <a:ext cx="1079310" cy="68536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9B3F1-B377-4F0D-99AA-C45B382506ED}">
      <dsp:nvSpPr>
        <dsp:cNvPr id="0" name=""/>
        <dsp:cNvSpPr/>
      </dsp:nvSpPr>
      <dsp:spPr>
        <a:xfrm>
          <a:off x="2759750" y="2767947"/>
          <a:ext cx="1079310" cy="685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noProof="0" dirty="0"/>
            <a:t>Data Visualization</a:t>
          </a:r>
        </a:p>
      </dsp:txBody>
      <dsp:txXfrm>
        <a:off x="2779824" y="2788021"/>
        <a:ext cx="1039162" cy="645214"/>
      </dsp:txXfrm>
    </dsp:sp>
    <dsp:sp modelId="{F87D1A28-8A3D-4C65-ACE8-E616B01182C0}">
      <dsp:nvSpPr>
        <dsp:cNvPr id="0" name=""/>
        <dsp:cNvSpPr/>
      </dsp:nvSpPr>
      <dsp:spPr>
        <a:xfrm>
          <a:off x="3958985" y="2654020"/>
          <a:ext cx="1079310" cy="685362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02FD4-E90B-4378-A166-7B94842EC586}">
      <dsp:nvSpPr>
        <dsp:cNvPr id="0" name=""/>
        <dsp:cNvSpPr/>
      </dsp:nvSpPr>
      <dsp:spPr>
        <a:xfrm>
          <a:off x="4078908" y="2767947"/>
          <a:ext cx="1079310" cy="685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noProof="0" dirty="0"/>
            <a:t>XRD Data Processing</a:t>
          </a:r>
        </a:p>
      </dsp:txBody>
      <dsp:txXfrm>
        <a:off x="4098982" y="2788021"/>
        <a:ext cx="1039162" cy="6452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A8B49-9C13-422F-BA76-EE1F53992332}">
      <dsp:nvSpPr>
        <dsp:cNvPr id="0" name=""/>
        <dsp:cNvSpPr/>
      </dsp:nvSpPr>
      <dsp:spPr>
        <a:xfrm rot="10800000">
          <a:off x="889833" y="0"/>
          <a:ext cx="2354389" cy="1248800"/>
        </a:xfrm>
        <a:prstGeom prst="homePlate">
          <a:avLst/>
        </a:prstGeom>
        <a:solidFill>
          <a:srgbClr val="DA41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502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Iguape </a:t>
          </a:r>
          <a:r>
            <a:rPr lang="en-US" sz="1300" kern="1200" noProof="0" dirty="0"/>
            <a:t>can be accessed via </a:t>
          </a:r>
          <a:r>
            <a:rPr lang="en-US" sz="1300" kern="1200" noProof="0" dirty="0" err="1"/>
            <a:t>Paineira</a:t>
          </a:r>
          <a:r>
            <a:rPr lang="en-US" sz="1300" kern="1200" noProof="0" dirty="0"/>
            <a:t> </a:t>
          </a:r>
          <a:r>
            <a:rPr lang="pt-BR" sz="1300" kern="1200" dirty="0" err="1"/>
            <a:t>Utils</a:t>
          </a:r>
          <a:r>
            <a:rPr lang="pt-BR" sz="1300" kern="1200" dirty="0"/>
            <a:t> GUI </a:t>
          </a:r>
          <a:r>
            <a:rPr lang="en-US" sz="1300" kern="1200" noProof="0" dirty="0"/>
            <a:t>or</a:t>
          </a:r>
          <a:r>
            <a:rPr lang="pt-BR" sz="1300" kern="1200" dirty="0"/>
            <a:t> </a:t>
          </a:r>
          <a:r>
            <a:rPr lang="en-US" sz="1300" kern="1200" noProof="0" dirty="0"/>
            <a:t>typing</a:t>
          </a:r>
          <a:r>
            <a:rPr lang="pt-BR" sz="1300" kern="1200" dirty="0"/>
            <a:t> </a:t>
          </a:r>
          <a:r>
            <a:rPr lang="pt-BR" sz="1300" kern="1200" dirty="0" err="1"/>
            <a:t>iguape</a:t>
          </a:r>
          <a:r>
            <a:rPr lang="pt-BR" sz="1300" kern="1200" dirty="0"/>
            <a:t> </a:t>
          </a:r>
          <a:r>
            <a:rPr lang="en-US" sz="1300" kern="1200" noProof="0" dirty="0"/>
            <a:t>(lower case) in the command terminal</a:t>
          </a:r>
          <a:r>
            <a:rPr lang="pt-BR" sz="1300" kern="1200" dirty="0"/>
            <a:t>.</a:t>
          </a:r>
        </a:p>
      </dsp:txBody>
      <dsp:txXfrm rot="10800000">
        <a:off x="1202033" y="0"/>
        <a:ext cx="2042189" cy="1248800"/>
      </dsp:txXfrm>
    </dsp:sp>
    <dsp:sp modelId="{CEB2148A-5DEE-44CB-BD5C-BB20CFCC5922}">
      <dsp:nvSpPr>
        <dsp:cNvPr id="0" name=""/>
        <dsp:cNvSpPr/>
      </dsp:nvSpPr>
      <dsp:spPr>
        <a:xfrm>
          <a:off x="297381" y="0"/>
          <a:ext cx="1184887" cy="11848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0E5BF0-BE1A-46E6-B832-39C23EE3AB2E}">
      <dsp:nvSpPr>
        <dsp:cNvPr id="0" name=""/>
        <dsp:cNvSpPr/>
      </dsp:nvSpPr>
      <dsp:spPr>
        <a:xfrm rot="10800000">
          <a:off x="889244" y="3361818"/>
          <a:ext cx="2354389" cy="1184887"/>
        </a:xfrm>
        <a:prstGeom prst="homePlate">
          <a:avLst/>
        </a:prstGeom>
        <a:solidFill>
          <a:srgbClr val="DA41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502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When using the Windows-based computer, </a:t>
          </a:r>
          <a:r>
            <a:rPr lang="en-US" sz="1100" kern="1200" dirty="0" err="1"/>
            <a:t>Iguape</a:t>
          </a:r>
          <a:r>
            <a:rPr lang="en-US" sz="1100" kern="1200" dirty="0"/>
            <a:t> can be found in the desktop, and a double-click will open the program. </a:t>
          </a:r>
          <a:endParaRPr lang="pt-BR" sz="1100" kern="1200" dirty="0"/>
        </a:p>
      </dsp:txBody>
      <dsp:txXfrm rot="10800000">
        <a:off x="1185466" y="3361818"/>
        <a:ext cx="2058167" cy="1184887"/>
      </dsp:txXfrm>
    </dsp:sp>
    <dsp:sp modelId="{FA639243-8015-46C3-9C96-74BB865A9999}">
      <dsp:nvSpPr>
        <dsp:cNvPr id="0" name=""/>
        <dsp:cNvSpPr/>
      </dsp:nvSpPr>
      <dsp:spPr>
        <a:xfrm>
          <a:off x="296800" y="3361818"/>
          <a:ext cx="1184887" cy="118488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5C7277-B406-47FF-84BB-69BE214506E1}">
      <dsp:nvSpPr>
        <dsp:cNvPr id="0" name=""/>
        <dsp:cNvSpPr/>
      </dsp:nvSpPr>
      <dsp:spPr>
        <a:xfrm>
          <a:off x="0" y="18871"/>
          <a:ext cx="11900488" cy="335790"/>
        </a:xfrm>
        <a:prstGeom prst="roundRect">
          <a:avLst/>
        </a:prstGeom>
        <a:solidFill>
          <a:srgbClr val="DA41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noProof="0" dirty="0" err="1">
              <a:solidFill>
                <a:schemeClr val="bg1"/>
              </a:solidFill>
            </a:rPr>
            <a:t>Iguape</a:t>
          </a:r>
          <a:r>
            <a:rPr lang="en-US" sz="1400" b="1" kern="1200" noProof="0" dirty="0">
              <a:solidFill>
                <a:schemeClr val="bg1"/>
              </a:solidFill>
            </a:rPr>
            <a:t> offers various types of customization</a:t>
          </a:r>
        </a:p>
      </dsp:txBody>
      <dsp:txXfrm>
        <a:off x="16392" y="35263"/>
        <a:ext cx="11867704" cy="303006"/>
      </dsp:txXfrm>
    </dsp:sp>
    <dsp:sp modelId="{EE411544-4E0B-478F-84C4-CA9FF440C52C}">
      <dsp:nvSpPr>
        <dsp:cNvPr id="0" name=""/>
        <dsp:cNvSpPr/>
      </dsp:nvSpPr>
      <dsp:spPr>
        <a:xfrm>
          <a:off x="0" y="354661"/>
          <a:ext cx="11900488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7840" tIns="17780" rIns="99568" bIns="17780" numCol="1" spcCol="1270" anchor="t" anchorCtr="0">
          <a:noAutofit/>
        </a:bodyPr>
        <a:lstStyle/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pt-BR" sz="1100" kern="1200" dirty="0"/>
            <a:t>Offset </a:t>
          </a:r>
          <a:r>
            <a:rPr lang="en-US" sz="1100" kern="1200" dirty="0"/>
            <a:t>increase</a:t>
          </a:r>
          <a:r>
            <a:rPr lang="pt-BR" sz="1100" kern="1200" dirty="0"/>
            <a:t>/</a:t>
          </a:r>
          <a:r>
            <a:rPr lang="en-US" sz="1100" kern="1200" noProof="0" dirty="0"/>
            <a:t>decrease</a:t>
          </a:r>
          <a:r>
            <a:rPr lang="pt-BR" sz="1100" kern="1200" dirty="0"/>
            <a:t> </a:t>
          </a:r>
          <a:r>
            <a:rPr lang="en-US" sz="1100" kern="1200" noProof="0" dirty="0"/>
            <a:t>between the XRD patterns</a:t>
          </a:r>
          <a:r>
            <a:rPr lang="pt-BR" sz="1100" kern="1200" dirty="0"/>
            <a:t>. </a:t>
          </a:r>
          <a:r>
            <a:rPr lang="en-US" sz="1100" kern="1200" noProof="0" dirty="0"/>
            <a:t>When the </a:t>
          </a:r>
          <a:r>
            <a:rPr lang="en-US" sz="1100" i="1" kern="1200" noProof="0" dirty="0"/>
            <a:t>in situ</a:t>
          </a:r>
          <a:r>
            <a:rPr lang="en-US" sz="1100" i="0" kern="1200" noProof="0" dirty="0"/>
            <a:t> experiment reaches hundreds of XRD patterns it is necessary to change the offset to see the diffraction patterns. </a:t>
          </a:r>
          <a:endParaRPr lang="en-US" sz="1100" kern="1200" noProof="0" dirty="0"/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100" kern="1200" dirty="0"/>
            <a:t>2</a:t>
          </a:r>
          <a:r>
            <a:rPr lang="el-GR" sz="1100" kern="1200" dirty="0"/>
            <a:t>θ</a:t>
          </a:r>
          <a:r>
            <a:rPr lang="pt-BR" sz="1100" kern="1200" dirty="0"/>
            <a:t> </a:t>
          </a:r>
          <a:r>
            <a:rPr lang="en-US" sz="1100" kern="1200" noProof="0" dirty="0"/>
            <a:t>interval mask: with a click and drag in the figure region, a red shade will appear that defines a mask in the</a:t>
          </a:r>
          <a:r>
            <a:rPr lang="pt-BR" sz="1100" kern="1200" dirty="0"/>
            <a:t> 2</a:t>
          </a:r>
          <a:r>
            <a:rPr lang="el-GR" sz="1100" kern="1200" dirty="0"/>
            <a:t>θ</a:t>
          </a:r>
          <a:r>
            <a:rPr lang="pt-BR" sz="1100" kern="1200" dirty="0"/>
            <a:t> </a:t>
          </a:r>
          <a:r>
            <a:rPr lang="en-US" sz="1100" kern="1200" noProof="0" dirty="0"/>
            <a:t>interval</a:t>
          </a:r>
          <a:r>
            <a:rPr lang="pt-BR" sz="1100" kern="1200" dirty="0"/>
            <a:t>. </a:t>
          </a:r>
          <a:r>
            <a:rPr lang="en-US" sz="1100" kern="1200" noProof="0" dirty="0"/>
            <a:t>The </a:t>
          </a:r>
          <a:r>
            <a:rPr lang="en-US" sz="1100" kern="1200" noProof="0" dirty="0" err="1"/>
            <a:t>Pimega</a:t>
          </a:r>
          <a:r>
            <a:rPr lang="en-US" sz="1100" kern="1200" noProof="0" dirty="0"/>
            <a:t> 450D has a total angular coverage of 108.9° which sometimes exceeds the region of interest for analysis</a:t>
          </a:r>
          <a:r>
            <a:rPr lang="pt-BR" sz="1100" kern="1200" dirty="0"/>
            <a:t>.</a:t>
          </a:r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Matplotlib tools for customizing your figure: zoom, span, legend adjustment, etc.</a:t>
          </a:r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 dirty="0"/>
            <a:t>Temperature/Measure Order mask. The user can select an interval of temperature/measure order to be displayed in the main figure. This is great for separately analysis of different experiment stages.</a:t>
          </a:r>
        </a:p>
      </dsp:txBody>
      <dsp:txXfrm>
        <a:off x="0" y="354661"/>
        <a:ext cx="11900488" cy="9128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D35A9-6C46-417D-AFCA-5E7CAB8A56ED}">
      <dsp:nvSpPr>
        <dsp:cNvPr id="0" name=""/>
        <dsp:cNvSpPr/>
      </dsp:nvSpPr>
      <dsp:spPr>
        <a:xfrm>
          <a:off x="0" y="22097"/>
          <a:ext cx="11885588" cy="455715"/>
        </a:xfrm>
        <a:prstGeom prst="roundRect">
          <a:avLst/>
        </a:prstGeom>
        <a:solidFill>
          <a:srgbClr val="DA41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XRD data </a:t>
          </a:r>
          <a:r>
            <a:rPr lang="pt-BR" sz="1900" kern="1200" dirty="0" err="1"/>
            <a:t>peak</a:t>
          </a:r>
          <a:r>
            <a:rPr lang="pt-BR" sz="1900" kern="1200" dirty="0"/>
            <a:t> </a:t>
          </a:r>
          <a:r>
            <a:rPr lang="pt-BR" sz="1900" kern="1200" dirty="0" err="1"/>
            <a:t>fitting</a:t>
          </a:r>
          <a:endParaRPr lang="en-GB" sz="1900" kern="1200" dirty="0"/>
        </a:p>
      </dsp:txBody>
      <dsp:txXfrm>
        <a:off x="22246" y="44343"/>
        <a:ext cx="11841096" cy="411223"/>
      </dsp:txXfrm>
    </dsp:sp>
    <dsp:sp modelId="{A8CC0156-C91C-428E-84EA-27075A5E87C2}">
      <dsp:nvSpPr>
        <dsp:cNvPr id="0" name=""/>
        <dsp:cNvSpPr/>
      </dsp:nvSpPr>
      <dsp:spPr>
        <a:xfrm>
          <a:off x="0" y="477812"/>
          <a:ext cx="11885588" cy="904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7367" tIns="24130" rIns="135128" bIns="24130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en-US" sz="1500" kern="1200" noProof="0" dirty="0"/>
            <a:t>The program can perform peak fitting in a selected </a:t>
          </a:r>
          <a:r>
            <a:rPr lang="pt-BR" sz="1500" kern="1200" dirty="0"/>
            <a:t>2</a:t>
          </a:r>
          <a:r>
            <a:rPr lang="el-GR" sz="1500" kern="1200" dirty="0"/>
            <a:t>θ</a:t>
          </a:r>
          <a:r>
            <a:rPr lang="en-US" sz="1500" kern="1200" noProof="0" dirty="0"/>
            <a:t> interval. To initiate this feature the Peak Fit button needs to be pressed. A new window will be opened, and the user will be able to display up to two XRD pattern to decide the </a:t>
          </a:r>
          <a:r>
            <a:rPr lang="pt-BR" sz="1500" kern="1200" dirty="0"/>
            <a:t>2</a:t>
          </a:r>
          <a:r>
            <a:rPr lang="el-GR" sz="1500" kern="1200" dirty="0"/>
            <a:t>θ</a:t>
          </a:r>
          <a:r>
            <a:rPr lang="pt-BR" sz="1500" kern="1200" dirty="0"/>
            <a:t> </a:t>
          </a:r>
          <a:r>
            <a:rPr lang="en-US" sz="1500" kern="1200" noProof="0" dirty="0"/>
            <a:t>fitting interval. This interval is selected with a span tool, i.e., a click and drag feature (just like the </a:t>
          </a:r>
          <a:r>
            <a:rPr lang="pt-BR" sz="1500" kern="1200" dirty="0"/>
            <a:t>2</a:t>
          </a:r>
          <a:r>
            <a:rPr lang="el-GR" sz="1500" kern="1200" dirty="0"/>
            <a:t>θ</a:t>
          </a:r>
          <a:r>
            <a:rPr lang="en-US" sz="1500" kern="1200" noProof="0" dirty="0"/>
            <a:t> mask) that displays a red shade which defines the interval. The Peak Fit Window has a preview feature that displays the best fit with the chosen model. Once peak fitting is completed, the data will be displayed at the Peak Fitting tab.</a:t>
          </a:r>
        </a:p>
      </dsp:txBody>
      <dsp:txXfrm>
        <a:off x="0" y="477812"/>
        <a:ext cx="11885588" cy="9045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D35A9-6C46-417D-AFCA-5E7CAB8A56ED}">
      <dsp:nvSpPr>
        <dsp:cNvPr id="0" name=""/>
        <dsp:cNvSpPr/>
      </dsp:nvSpPr>
      <dsp:spPr>
        <a:xfrm>
          <a:off x="0" y="0"/>
          <a:ext cx="5500099" cy="724752"/>
        </a:xfrm>
        <a:prstGeom prst="roundRect">
          <a:avLst/>
        </a:prstGeom>
        <a:solidFill>
          <a:srgbClr val="DA41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XRD data </a:t>
          </a:r>
          <a:r>
            <a:rPr lang="pt-BR" sz="3000" kern="1200" dirty="0" err="1"/>
            <a:t>peak</a:t>
          </a:r>
          <a:r>
            <a:rPr lang="pt-BR" sz="3000" kern="1200" dirty="0"/>
            <a:t> </a:t>
          </a:r>
          <a:r>
            <a:rPr lang="pt-BR" sz="3000" kern="1200" dirty="0" err="1"/>
            <a:t>fitting</a:t>
          </a:r>
          <a:r>
            <a:rPr lang="pt-BR" sz="3000" kern="1200" dirty="0"/>
            <a:t> – part. II</a:t>
          </a:r>
          <a:endParaRPr lang="en-GB" sz="3000" kern="1200" dirty="0"/>
        </a:p>
      </dsp:txBody>
      <dsp:txXfrm>
        <a:off x="35379" y="35379"/>
        <a:ext cx="5429341" cy="653994"/>
      </dsp:txXfrm>
    </dsp:sp>
    <dsp:sp modelId="{A8CC0156-C91C-428E-84EA-27075A5E87C2}">
      <dsp:nvSpPr>
        <dsp:cNvPr id="0" name=""/>
        <dsp:cNvSpPr/>
      </dsp:nvSpPr>
      <dsp:spPr>
        <a:xfrm>
          <a:off x="0" y="888943"/>
          <a:ext cx="5500099" cy="667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28" tIns="12700" rIns="71120" bIns="12700" numCol="1" spcCol="1270" anchor="t" anchorCtr="0">
          <a:noAutofit/>
        </a:bodyPr>
        <a:lstStyle/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000" kern="1200" noProof="0" dirty="0" err="1"/>
            <a:t>Iguape</a:t>
          </a:r>
          <a:r>
            <a:rPr lang="en-US" sz="1000" kern="1200" noProof="0" dirty="0"/>
            <a:t> can handle the analysis of two diffraction peaks. In this example, the smaller diffraction peak becomes more resolved as the experiment progresses. 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000" kern="1200" noProof="0" dirty="0"/>
            <a:t>The minimum distance (in experimental points) and height between the diffraction peaks can be selected bottom right of the Peak Fit Window. 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000" kern="1200" noProof="0" dirty="0"/>
            <a:t>As the GIF shows, the predefined distance of 25 experimental points is not enough for the blue XRD pattern, and so </a:t>
          </a:r>
          <a:r>
            <a:rPr lang="en-US" sz="1000" kern="1200" noProof="0" dirty="0" err="1"/>
            <a:t>Iguape</a:t>
          </a:r>
          <a:r>
            <a:rPr lang="en-US" sz="1000" kern="1200" noProof="0" dirty="0"/>
            <a:t> cannot find the second diffraction peak. Once this distance is altered to 35 points, the program can make the correct fit. 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000" kern="1200" noProof="0" dirty="0"/>
            <a:t>The results are exhibited at the Peak Fitting tab.</a:t>
          </a:r>
        </a:p>
      </dsp:txBody>
      <dsp:txXfrm>
        <a:off x="0" y="888943"/>
        <a:ext cx="5500099" cy="6678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9E49A-7A9D-4329-8628-E7EEDF7F5FD8}">
      <dsp:nvSpPr>
        <dsp:cNvPr id="0" name=""/>
        <dsp:cNvSpPr/>
      </dsp:nvSpPr>
      <dsp:spPr>
        <a:xfrm>
          <a:off x="0" y="142422"/>
          <a:ext cx="11284529" cy="986383"/>
        </a:xfrm>
        <a:prstGeom prst="roundRect">
          <a:avLst/>
        </a:prstGeom>
        <a:solidFill>
          <a:srgbClr val="DA41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Iguape</a:t>
          </a:r>
          <a:r>
            <a:rPr lang="en-US" sz="1400" kern="1200" dirty="0"/>
            <a:t> can be a powerful ally when performing </a:t>
          </a:r>
          <a:r>
            <a:rPr lang="en-US" sz="1400" i="1" kern="1200" dirty="0"/>
            <a:t>in situ</a:t>
          </a:r>
          <a:r>
            <a:rPr lang="en-US" sz="1400" kern="1200" dirty="0"/>
            <a:t> experiments. The qualitative analysis helps in decision making and evaluation of the experiment.</a:t>
          </a:r>
          <a:endParaRPr lang="en-GB" sz="1400" kern="1200" dirty="0"/>
        </a:p>
      </dsp:txBody>
      <dsp:txXfrm>
        <a:off x="48151" y="190573"/>
        <a:ext cx="11188227" cy="890081"/>
      </dsp:txXfrm>
    </dsp:sp>
    <dsp:sp modelId="{64C01448-FE42-4D3D-87AA-EA66B5EEC966}">
      <dsp:nvSpPr>
        <dsp:cNvPr id="0" name=""/>
        <dsp:cNvSpPr/>
      </dsp:nvSpPr>
      <dsp:spPr>
        <a:xfrm>
          <a:off x="0" y="1169125"/>
          <a:ext cx="11284529" cy="986383"/>
        </a:xfrm>
        <a:prstGeom prst="roundRect">
          <a:avLst/>
        </a:prstGeom>
        <a:solidFill>
          <a:srgbClr val="DA41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program was designed to be as user-friendly as possible, and its operation is quite simple. It is relevant to emphasize that </a:t>
          </a:r>
          <a:r>
            <a:rPr lang="en-US" sz="1400" kern="1200" dirty="0" err="1"/>
            <a:t>Iguape</a:t>
          </a:r>
          <a:r>
            <a:rPr lang="en-US" sz="1400" kern="1200" dirty="0"/>
            <a:t> was made for XRD data obtained at </a:t>
          </a:r>
          <a:r>
            <a:rPr lang="en-US" sz="1400" kern="1200" dirty="0" err="1"/>
            <a:t>Paineira</a:t>
          </a:r>
          <a:r>
            <a:rPr lang="en-US" sz="1400" kern="1200" dirty="0"/>
            <a:t>, which means that even tough users are encouraged to download it in their own computers, the program will only read data acquired at </a:t>
          </a:r>
          <a:r>
            <a:rPr lang="en-US" sz="1400" kern="1200" dirty="0" err="1"/>
            <a:t>Paineira</a:t>
          </a:r>
          <a:r>
            <a:rPr lang="en-US" sz="1400" kern="1200" dirty="0"/>
            <a:t>. If you have familiarity with programming languages and wants to modify </a:t>
          </a:r>
          <a:r>
            <a:rPr lang="en-US" sz="1400" kern="1200" dirty="0" err="1"/>
            <a:t>Iguape’s</a:t>
          </a:r>
          <a:r>
            <a:rPr lang="en-US" sz="1400" kern="1200" dirty="0"/>
            <a:t> script to read other XRD data, feel free to visit the GitHub page, where you’ll be able to download the program’s files.</a:t>
          </a:r>
          <a:endParaRPr lang="en-GB" sz="1400" kern="1200" dirty="0"/>
        </a:p>
      </dsp:txBody>
      <dsp:txXfrm>
        <a:off x="48151" y="1217276"/>
        <a:ext cx="11188227" cy="890081"/>
      </dsp:txXfrm>
    </dsp:sp>
    <dsp:sp modelId="{15FBA8A1-B584-4E4B-8629-B39520A872DA}">
      <dsp:nvSpPr>
        <dsp:cNvPr id="0" name=""/>
        <dsp:cNvSpPr/>
      </dsp:nvSpPr>
      <dsp:spPr>
        <a:xfrm>
          <a:off x="0" y="2195829"/>
          <a:ext cx="11284529" cy="986383"/>
        </a:xfrm>
        <a:prstGeom prst="roundRect">
          <a:avLst/>
        </a:prstGeom>
        <a:solidFill>
          <a:srgbClr val="DA41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Please, any enquiries  and doubts about Iguape, feel free to address anyone on the Paineira staff. </a:t>
          </a:r>
          <a:endParaRPr lang="en-GB" sz="1400" kern="1200"/>
        </a:p>
      </dsp:txBody>
      <dsp:txXfrm>
        <a:off x="48151" y="2243980"/>
        <a:ext cx="11188227" cy="890081"/>
      </dsp:txXfrm>
    </dsp:sp>
    <dsp:sp modelId="{D9207501-31D6-441F-AB90-0F913551DC46}">
      <dsp:nvSpPr>
        <dsp:cNvPr id="0" name=""/>
        <dsp:cNvSpPr/>
      </dsp:nvSpPr>
      <dsp:spPr>
        <a:xfrm>
          <a:off x="0" y="3222532"/>
          <a:ext cx="11284529" cy="986383"/>
        </a:xfrm>
        <a:prstGeom prst="roundRect">
          <a:avLst/>
        </a:prstGeom>
        <a:solidFill>
          <a:srgbClr val="DA41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For suggestion, please contact joao.neto@lnls.br</a:t>
          </a:r>
          <a:endParaRPr lang="en-GB" sz="1400" kern="1200" dirty="0"/>
        </a:p>
      </dsp:txBody>
      <dsp:txXfrm>
        <a:off x="48151" y="3270683"/>
        <a:ext cx="11188227" cy="890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5" indent="0" algn="ctr">
              <a:buNone/>
              <a:defRPr sz="2000"/>
            </a:lvl2pPr>
            <a:lvl3pPr marL="914488" indent="0" algn="ctr">
              <a:buNone/>
              <a:defRPr sz="1800"/>
            </a:lvl3pPr>
            <a:lvl4pPr marL="1371733" indent="0" algn="ctr">
              <a:buNone/>
              <a:defRPr sz="1600"/>
            </a:lvl4pPr>
            <a:lvl5pPr marL="1828978" indent="0" algn="ctr">
              <a:buNone/>
              <a:defRPr sz="1600"/>
            </a:lvl5pPr>
            <a:lvl6pPr marL="2286223" indent="0" algn="ctr">
              <a:buNone/>
              <a:defRPr sz="1600"/>
            </a:lvl6pPr>
            <a:lvl7pPr marL="2743466" indent="0" algn="ctr">
              <a:buNone/>
              <a:defRPr sz="1600"/>
            </a:lvl7pPr>
            <a:lvl8pPr marL="3200711" indent="0" algn="ctr">
              <a:buNone/>
              <a:defRPr sz="1600"/>
            </a:lvl8pPr>
            <a:lvl9pPr marL="3657956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1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7" y="365126"/>
            <a:ext cx="1051560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5" indent="0">
              <a:buNone/>
              <a:defRPr sz="2000" b="1"/>
            </a:lvl2pPr>
            <a:lvl3pPr marL="914488" indent="0">
              <a:buNone/>
              <a:defRPr sz="1800" b="1"/>
            </a:lvl3pPr>
            <a:lvl4pPr marL="1371733" indent="0">
              <a:buNone/>
              <a:defRPr sz="1600" b="1"/>
            </a:lvl4pPr>
            <a:lvl5pPr marL="1828978" indent="0">
              <a:buNone/>
              <a:defRPr sz="1600" b="1"/>
            </a:lvl5pPr>
            <a:lvl6pPr marL="2286223" indent="0">
              <a:buNone/>
              <a:defRPr sz="1600" b="1"/>
            </a:lvl6pPr>
            <a:lvl7pPr marL="2743466" indent="0">
              <a:buNone/>
              <a:defRPr sz="1600" b="1"/>
            </a:lvl7pPr>
            <a:lvl8pPr marL="3200711" indent="0">
              <a:buNone/>
              <a:defRPr sz="1600" b="1"/>
            </a:lvl8pPr>
            <a:lvl9pPr marL="3657956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5" indent="0">
              <a:buNone/>
              <a:defRPr sz="2000" b="1"/>
            </a:lvl2pPr>
            <a:lvl3pPr marL="914488" indent="0">
              <a:buNone/>
              <a:defRPr sz="1800" b="1"/>
            </a:lvl3pPr>
            <a:lvl4pPr marL="1371733" indent="0">
              <a:buNone/>
              <a:defRPr sz="1600" b="1"/>
            </a:lvl4pPr>
            <a:lvl5pPr marL="1828978" indent="0">
              <a:buNone/>
              <a:defRPr sz="1600" b="1"/>
            </a:lvl5pPr>
            <a:lvl6pPr marL="2286223" indent="0">
              <a:buNone/>
              <a:defRPr sz="1600" b="1"/>
            </a:lvl6pPr>
            <a:lvl7pPr marL="2743466" indent="0">
              <a:buNone/>
              <a:defRPr sz="1600" b="1"/>
            </a:lvl7pPr>
            <a:lvl8pPr marL="3200711" indent="0">
              <a:buNone/>
              <a:defRPr sz="1600" b="1"/>
            </a:lvl8pPr>
            <a:lvl9pPr marL="3657956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9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90" y="987426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5" indent="0">
              <a:buNone/>
              <a:defRPr sz="1400"/>
            </a:lvl2pPr>
            <a:lvl3pPr marL="914488" indent="0">
              <a:buNone/>
              <a:defRPr sz="1200"/>
            </a:lvl3pPr>
            <a:lvl4pPr marL="1371733" indent="0">
              <a:buNone/>
              <a:defRPr sz="1000"/>
            </a:lvl4pPr>
            <a:lvl5pPr marL="1828978" indent="0">
              <a:buNone/>
              <a:defRPr sz="1000"/>
            </a:lvl5pPr>
            <a:lvl6pPr marL="2286223" indent="0">
              <a:buNone/>
              <a:defRPr sz="1000"/>
            </a:lvl6pPr>
            <a:lvl7pPr marL="2743466" indent="0">
              <a:buNone/>
              <a:defRPr sz="1000"/>
            </a:lvl7pPr>
            <a:lvl8pPr marL="3200711" indent="0">
              <a:buNone/>
              <a:defRPr sz="1000"/>
            </a:lvl8pPr>
            <a:lvl9pPr marL="3657956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90" y="987426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5" indent="0">
              <a:buNone/>
              <a:defRPr sz="2800"/>
            </a:lvl2pPr>
            <a:lvl3pPr marL="914488" indent="0">
              <a:buNone/>
              <a:defRPr sz="2400"/>
            </a:lvl3pPr>
            <a:lvl4pPr marL="1371733" indent="0">
              <a:buNone/>
              <a:defRPr sz="2000"/>
            </a:lvl4pPr>
            <a:lvl5pPr marL="1828978" indent="0">
              <a:buNone/>
              <a:defRPr sz="2000"/>
            </a:lvl5pPr>
            <a:lvl6pPr marL="2286223" indent="0">
              <a:buNone/>
              <a:defRPr sz="2000"/>
            </a:lvl6pPr>
            <a:lvl7pPr marL="2743466" indent="0">
              <a:buNone/>
              <a:defRPr sz="2000"/>
            </a:lvl7pPr>
            <a:lvl8pPr marL="3200711" indent="0">
              <a:buNone/>
              <a:defRPr sz="2000"/>
            </a:lvl8pPr>
            <a:lvl9pPr marL="3657956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5" indent="0">
              <a:buNone/>
              <a:defRPr sz="1400"/>
            </a:lvl2pPr>
            <a:lvl3pPr marL="914488" indent="0">
              <a:buNone/>
              <a:defRPr sz="1200"/>
            </a:lvl3pPr>
            <a:lvl4pPr marL="1371733" indent="0">
              <a:buNone/>
              <a:defRPr sz="1000"/>
            </a:lvl4pPr>
            <a:lvl5pPr marL="1828978" indent="0">
              <a:buNone/>
              <a:defRPr sz="1000"/>
            </a:lvl5pPr>
            <a:lvl6pPr marL="2286223" indent="0">
              <a:buNone/>
              <a:defRPr sz="1000"/>
            </a:lvl6pPr>
            <a:lvl7pPr marL="2743466" indent="0">
              <a:buNone/>
              <a:defRPr sz="1000"/>
            </a:lvl7pPr>
            <a:lvl8pPr marL="3200711" indent="0">
              <a:buNone/>
              <a:defRPr sz="1000"/>
            </a:lvl8pPr>
            <a:lvl9pPr marL="3657956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13.01.2025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2" indent="-228622" algn="l" defTabSz="9144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7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1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56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1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44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89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34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79" indent="-228622" algn="l" defTabSz="914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5" algn="l" defTabSz="914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8" algn="l" defTabSz="914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3" algn="l" defTabSz="914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78" algn="l" defTabSz="914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3" algn="l" defTabSz="914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66" algn="l" defTabSz="914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11" algn="l" defTabSz="914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56" algn="l" defTabSz="914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3.gif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4.gif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5.gif"/><Relationship Id="rId7" Type="http://schemas.openxmlformats.org/officeDocument/2006/relationships/diagramColors" Target="../diagrams/colors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ntendo Mapa&#10;&#10;Descrição gerada automaticamente">
            <a:extLst>
              <a:ext uri="{FF2B5EF4-FFF2-40B4-BE49-F238E27FC236}">
                <a16:creationId xmlns:a16="http://schemas.microsoft.com/office/drawing/2014/main" id="{83A3D351-95A3-A434-F836-DBA8E09EB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1" y="1281"/>
            <a:ext cx="12191981" cy="6856718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593F69BD-3AF7-3684-BF37-848B8C10670A}"/>
              </a:ext>
            </a:extLst>
          </p:cNvPr>
          <p:cNvSpPr>
            <a:spLocks noGrp="1"/>
          </p:cNvSpPr>
          <p:nvPr/>
        </p:nvSpPr>
        <p:spPr>
          <a:xfrm>
            <a:off x="6248378" y="3853757"/>
            <a:ext cx="5943601" cy="1346156"/>
          </a:xfrm>
          <a:prstGeom prst="rect">
            <a:avLst/>
          </a:prstGeom>
        </p:spPr>
        <p:txBody>
          <a:bodyPr vert="horz" lIns="91441" tIns="45720" rIns="91441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1" b="1" dirty="0">
                <a:solidFill>
                  <a:srgbClr val="DA4176"/>
                </a:solidFill>
                <a:ea typeface="+mj-lt"/>
                <a:cs typeface="+mj-lt"/>
              </a:rPr>
              <a:t>Paineira </a:t>
            </a:r>
            <a:r>
              <a:rPr lang="pt-BR" sz="6001" b="1" dirty="0" err="1">
                <a:solidFill>
                  <a:srgbClr val="DA4176"/>
                </a:solidFill>
                <a:ea typeface="+mj-lt"/>
                <a:cs typeface="+mj-lt"/>
              </a:rPr>
              <a:t>Graphical</a:t>
            </a:r>
            <a:r>
              <a:rPr lang="pt-BR" sz="6001" b="1" dirty="0">
                <a:solidFill>
                  <a:srgbClr val="DA4176"/>
                </a:solidFill>
                <a:ea typeface="+mj-lt"/>
                <a:cs typeface="+mj-lt"/>
              </a:rPr>
              <a:t> </a:t>
            </a:r>
            <a:r>
              <a:rPr lang="pt-BR" sz="6001" b="1" dirty="0" err="1">
                <a:solidFill>
                  <a:srgbClr val="DA4176"/>
                </a:solidFill>
                <a:ea typeface="+mj-lt"/>
                <a:cs typeface="+mj-lt"/>
              </a:rPr>
              <a:t>User</a:t>
            </a:r>
            <a:r>
              <a:rPr lang="pt-BR" sz="6001" b="1" dirty="0">
                <a:solidFill>
                  <a:srgbClr val="DA4176"/>
                </a:solidFill>
                <a:ea typeface="+mj-lt"/>
                <a:cs typeface="+mj-lt"/>
              </a:rPr>
              <a:t> Interface (Iguape) - Tutorial</a:t>
            </a:r>
            <a:endParaRPr lang="pt-BR" sz="6001" b="1" dirty="0">
              <a:solidFill>
                <a:srgbClr val="DA4176"/>
              </a:solidFill>
              <a:cs typeface="Calibri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B0825-8AC1-259F-BEC3-594E4FA11649}"/>
              </a:ext>
            </a:extLst>
          </p:cNvPr>
          <p:cNvSpPr/>
          <p:nvPr/>
        </p:nvSpPr>
        <p:spPr>
          <a:xfrm>
            <a:off x="6096000" y="5597236"/>
            <a:ext cx="5458691" cy="1052946"/>
          </a:xfrm>
          <a:prstGeom prst="rect">
            <a:avLst/>
          </a:prstGeom>
          <a:solidFill>
            <a:srgbClr val="F9F1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logo of a river&#10;&#10;Description automatically generated">
            <a:extLst>
              <a:ext uri="{FF2B5EF4-FFF2-40B4-BE49-F238E27FC236}">
                <a16:creationId xmlns:a16="http://schemas.microsoft.com/office/drawing/2014/main" id="{91A11415-8B2E-6243-9E4F-50FF4FDBA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1" y="368042"/>
            <a:ext cx="3118954" cy="31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0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Texto&#10;&#10;Descrição gerada automaticamente">
            <a:extLst>
              <a:ext uri="{FF2B5EF4-FFF2-40B4-BE49-F238E27FC236}">
                <a16:creationId xmlns:a16="http://schemas.microsoft.com/office/drawing/2014/main" id="{5FF1A83E-D504-B68C-F303-D93F977BE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1" y="1281"/>
            <a:ext cx="12191981" cy="685671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C8118E6-E415-B1AE-83E0-4332CF7D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429621"/>
            <a:ext cx="10515601" cy="1052684"/>
          </a:xfrm>
        </p:spPr>
        <p:txBody>
          <a:bodyPr>
            <a:normAutofit fontScale="90000"/>
          </a:bodyPr>
          <a:lstStyle/>
          <a:p>
            <a: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  <a:t>Introduction:</a:t>
            </a:r>
            <a:b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</a:br>
            <a:r>
              <a:rPr lang="en-US" sz="3000" dirty="0">
                <a:solidFill>
                  <a:srgbClr val="DA4176"/>
                </a:solidFill>
                <a:ea typeface="+mj-lt"/>
                <a:cs typeface="+mj-lt"/>
              </a:rPr>
              <a:t>A Python based GUI for visualization and processing of XRD data</a:t>
            </a:r>
            <a:endParaRPr lang="en-US" sz="3000" dirty="0"/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8" name="Espaço Reservado para Conteúdo 7">
            <a:extLst>
              <a:ext uri="{FF2B5EF4-FFF2-40B4-BE49-F238E27FC236}">
                <a16:creationId xmlns:a16="http://schemas.microsoft.com/office/drawing/2014/main" id="{D40B08E6-5D28-85F2-5B0A-AA274B9CF2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122842"/>
              </p:ext>
            </p:extLst>
          </p:nvPr>
        </p:nvGraphicFramePr>
        <p:xfrm>
          <a:off x="-329046" y="1399046"/>
          <a:ext cx="4845628" cy="4447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177F1E03-EE09-6214-63E9-314CE677C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61" y="1211520"/>
            <a:ext cx="4089472" cy="234000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277D5B1-FE6F-C2BB-8063-6F1D653B88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462692"/>
            <a:ext cx="4091837" cy="2340000"/>
          </a:xfrm>
          <a:prstGeom prst="rect">
            <a:avLst/>
          </a:prstGeom>
        </p:spPr>
      </p:pic>
      <p:pic>
        <p:nvPicPr>
          <p:cNvPr id="12" name="Picture 11" descr="A logo of a river&#10;&#10;Description automatically generated">
            <a:extLst>
              <a:ext uri="{FF2B5EF4-FFF2-40B4-BE49-F238E27FC236}">
                <a16:creationId xmlns:a16="http://schemas.microsoft.com/office/drawing/2014/main" id="{0E0A8703-E76C-3585-CD03-3E8D400F88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34" y="3169762"/>
            <a:ext cx="3118954" cy="3118954"/>
          </a:xfrm>
          <a:prstGeom prst="rect">
            <a:avLst/>
          </a:prstGeom>
        </p:spPr>
      </p:pic>
      <p:pic>
        <p:nvPicPr>
          <p:cNvPr id="16" name="Picture 15" descr="A tree with pink flowers&#10;&#10;Description automatically generated">
            <a:extLst>
              <a:ext uri="{FF2B5EF4-FFF2-40B4-BE49-F238E27FC236}">
                <a16:creationId xmlns:a16="http://schemas.microsoft.com/office/drawing/2014/main" id="{18B92B63-05B5-D19B-725A-780AC042F0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800" y="1236686"/>
            <a:ext cx="2232000" cy="20601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5B967CE-042D-10F3-D735-9D8AA2A56E7F}"/>
              </a:ext>
            </a:extLst>
          </p:cNvPr>
          <p:cNvSpPr/>
          <p:nvPr/>
        </p:nvSpPr>
        <p:spPr>
          <a:xfrm>
            <a:off x="3252353" y="5832432"/>
            <a:ext cx="5458691" cy="807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35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Texto&#10;&#10;Descrição gerada automaticamente">
            <a:extLst>
              <a:ext uri="{FF2B5EF4-FFF2-40B4-BE49-F238E27FC236}">
                <a16:creationId xmlns:a16="http://schemas.microsoft.com/office/drawing/2014/main" id="{5FF1A83E-D504-B68C-F303-D93F977BE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1" y="1281"/>
            <a:ext cx="12191981" cy="685671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C8118E6-E415-B1AE-83E0-4332CF7D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429621"/>
            <a:ext cx="10515601" cy="1052684"/>
          </a:xfrm>
        </p:spPr>
        <p:txBody>
          <a:bodyPr>
            <a:normAutofit fontScale="90000"/>
          </a:bodyPr>
          <a:lstStyle/>
          <a:p>
            <a: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  <a:t>Introduction:</a:t>
            </a:r>
            <a:b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</a:br>
            <a:r>
              <a:rPr lang="en-US" sz="3000" dirty="0">
                <a:solidFill>
                  <a:srgbClr val="DA4176"/>
                </a:solidFill>
                <a:ea typeface="+mj-lt"/>
                <a:cs typeface="+mj-lt"/>
              </a:rPr>
              <a:t>A Python-based GUI for visualization and processing of XRD data</a:t>
            </a:r>
            <a:endParaRPr lang="en-US" sz="3000" dirty="0"/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C7D291F2-EA0F-B9D1-1DDE-A4367C613B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918943"/>
              </p:ext>
            </p:extLst>
          </p:nvPr>
        </p:nvGraphicFramePr>
        <p:xfrm>
          <a:off x="666494" y="1177019"/>
          <a:ext cx="10341770" cy="1367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7" name="Agrupar 26">
            <a:extLst>
              <a:ext uri="{FF2B5EF4-FFF2-40B4-BE49-F238E27FC236}">
                <a16:creationId xmlns:a16="http://schemas.microsoft.com/office/drawing/2014/main" id="{A6215834-7846-2006-CDD8-3D9446B218A3}"/>
              </a:ext>
            </a:extLst>
          </p:cNvPr>
          <p:cNvGrpSpPr/>
          <p:nvPr/>
        </p:nvGrpSpPr>
        <p:grpSpPr>
          <a:xfrm>
            <a:off x="5346992" y="1910645"/>
            <a:ext cx="5159731" cy="4108807"/>
            <a:chOff x="5942078" y="1929702"/>
            <a:chExt cx="4619611" cy="3877276"/>
          </a:xfrm>
        </p:grpSpPr>
        <p:graphicFrame>
          <p:nvGraphicFramePr>
            <p:cNvPr id="7" name="Diagrama 6">
              <a:extLst>
                <a:ext uri="{FF2B5EF4-FFF2-40B4-BE49-F238E27FC236}">
                  <a16:creationId xmlns:a16="http://schemas.microsoft.com/office/drawing/2014/main" id="{5E9AE423-690B-9E1D-60FC-29116347A89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6258349"/>
                </p:ext>
              </p:extLst>
            </p:nvPr>
          </p:nvGraphicFramePr>
          <p:xfrm>
            <a:off x="5942078" y="1929702"/>
            <a:ext cx="4619611" cy="38772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C74F04BB-4B31-9ED1-4B0F-27A8CE356EAC}"/>
                </a:ext>
              </a:extLst>
            </p:cNvPr>
            <p:cNvSpPr/>
            <p:nvPr/>
          </p:nvSpPr>
          <p:spPr>
            <a:xfrm>
              <a:off x="7405488" y="5187269"/>
              <a:ext cx="1307193" cy="451551"/>
            </a:xfrm>
            <a:custGeom>
              <a:avLst/>
              <a:gdLst>
                <a:gd name="connsiteX0" fmla="*/ 0 w 1482437"/>
                <a:gd name="connsiteY0" fmla="*/ 0 h 942118"/>
                <a:gd name="connsiteX1" fmla="*/ 678873 w 1482437"/>
                <a:gd name="connsiteY1" fmla="*/ 942110 h 942118"/>
                <a:gd name="connsiteX2" fmla="*/ 1482437 w 1482437"/>
                <a:gd name="connsiteY2" fmla="*/ 13855 h 94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2437" h="942118">
                  <a:moveTo>
                    <a:pt x="0" y="0"/>
                  </a:moveTo>
                  <a:cubicBezTo>
                    <a:pt x="215900" y="469900"/>
                    <a:pt x="431800" y="939801"/>
                    <a:pt x="678873" y="942110"/>
                  </a:cubicBezTo>
                  <a:cubicBezTo>
                    <a:pt x="925946" y="944419"/>
                    <a:pt x="1204191" y="479137"/>
                    <a:pt x="1482437" y="1385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5" name="Conector de Seta Reta 14">
              <a:extLst>
                <a:ext uri="{FF2B5EF4-FFF2-40B4-BE49-F238E27FC236}">
                  <a16:creationId xmlns:a16="http://schemas.microsoft.com/office/drawing/2014/main" id="{982CCB2C-268E-9E0E-A7FF-09D7CFB70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1534" y="5184739"/>
              <a:ext cx="146071" cy="130246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11BC1ED2-0698-6A33-0D54-8723BD75AE9D}"/>
                </a:ext>
              </a:extLst>
            </p:cNvPr>
            <p:cNvSpPr/>
            <p:nvPr/>
          </p:nvSpPr>
          <p:spPr>
            <a:xfrm>
              <a:off x="8241065" y="5202846"/>
              <a:ext cx="1791313" cy="437863"/>
            </a:xfrm>
            <a:custGeom>
              <a:avLst/>
              <a:gdLst>
                <a:gd name="connsiteX0" fmla="*/ 0 w 1933575"/>
                <a:gd name="connsiteY0" fmla="*/ 409575 h 471955"/>
                <a:gd name="connsiteX1" fmla="*/ 1171575 w 1933575"/>
                <a:gd name="connsiteY1" fmla="*/ 438150 h 471955"/>
                <a:gd name="connsiteX2" fmla="*/ 1933575 w 1933575"/>
                <a:gd name="connsiteY2" fmla="*/ 0 h 471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33575" h="471955">
                  <a:moveTo>
                    <a:pt x="0" y="409575"/>
                  </a:moveTo>
                  <a:cubicBezTo>
                    <a:pt x="424656" y="457994"/>
                    <a:pt x="849312" y="506413"/>
                    <a:pt x="1171575" y="438150"/>
                  </a:cubicBezTo>
                  <a:cubicBezTo>
                    <a:pt x="1493838" y="369887"/>
                    <a:pt x="1713706" y="184943"/>
                    <a:pt x="193357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id="{C70E0B68-E82A-A01D-8753-624C811579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5576" y="5184739"/>
              <a:ext cx="226943" cy="184389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diagram of a workflow&#10;&#10;Description automatically generated">
            <a:extLst>
              <a:ext uri="{FF2B5EF4-FFF2-40B4-BE49-F238E27FC236}">
                <a16:creationId xmlns:a16="http://schemas.microsoft.com/office/drawing/2014/main" id="{92D5E12C-4A83-7914-9C7A-4007930E4F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9" y="2608452"/>
            <a:ext cx="4016789" cy="323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E606D4-7F45-3DDF-0CAC-D0B2A14DF9F2}"/>
              </a:ext>
            </a:extLst>
          </p:cNvPr>
          <p:cNvSpPr/>
          <p:nvPr/>
        </p:nvSpPr>
        <p:spPr>
          <a:xfrm>
            <a:off x="3252353" y="5857759"/>
            <a:ext cx="5458691" cy="782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048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Texto&#10;&#10;Descrição gerada automaticamente">
            <a:extLst>
              <a:ext uri="{FF2B5EF4-FFF2-40B4-BE49-F238E27FC236}">
                <a16:creationId xmlns:a16="http://schemas.microsoft.com/office/drawing/2014/main" id="{F20FF3FC-8892-FA62-D9CC-A51DCC1C4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1" y="1281"/>
            <a:ext cx="12191981" cy="6856718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A6812B55-2FF8-EE8A-14BE-52DF7CEBAA01}"/>
              </a:ext>
            </a:extLst>
          </p:cNvPr>
          <p:cNvSpPr txBox="1">
            <a:spLocks/>
          </p:cNvSpPr>
          <p:nvPr/>
        </p:nvSpPr>
        <p:spPr>
          <a:xfrm>
            <a:off x="626917" y="365126"/>
            <a:ext cx="10515601" cy="1052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  <a:t>Initialization</a:t>
            </a:r>
            <a:endParaRPr lang="en-US" sz="300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920F3F-9793-052F-0413-76986D51E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884169"/>
              </p:ext>
            </p:extLst>
          </p:nvPr>
        </p:nvGraphicFramePr>
        <p:xfrm>
          <a:off x="398293" y="1155646"/>
          <a:ext cx="3540435" cy="454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m 10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9129E12E-F257-2041-BA57-420A10F8E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52" y="1230638"/>
            <a:ext cx="7813344" cy="4396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C6053-A77A-172C-AC3B-604CFF169E75}"/>
              </a:ext>
            </a:extLst>
          </p:cNvPr>
          <p:cNvSpPr txBox="1"/>
          <p:nvPr/>
        </p:nvSpPr>
        <p:spPr>
          <a:xfrm>
            <a:off x="398292" y="2459503"/>
            <a:ext cx="3540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/>
              <a:t>Once </a:t>
            </a:r>
            <a:r>
              <a:rPr lang="en-US" sz="1500" dirty="0" err="1"/>
              <a:t>Iguape</a:t>
            </a:r>
            <a:r>
              <a:rPr lang="en-US" sz="1500" dirty="0"/>
              <a:t> is initialized, you’ll need to select the </a:t>
            </a:r>
            <a:r>
              <a:rPr lang="en-US" sz="1500" b="1" dirty="0" err="1"/>
              <a:t>merge_files</a:t>
            </a:r>
            <a:r>
              <a:rPr lang="en-US" sz="1500" b="1" dirty="0"/>
              <a:t> folder </a:t>
            </a:r>
            <a:r>
              <a:rPr lang="en-US" sz="1500" dirty="0"/>
              <a:t>of your experiment. Inside this folder, there should be a file called iguape_fileslist.txt, from which the Folder Monitor Class tracks the XRD data to be plotted. This file is of utmost importance and </a:t>
            </a:r>
            <a:r>
              <a:rPr lang="en-US" sz="1500" b="1" dirty="0"/>
              <a:t>MUST NOT </a:t>
            </a:r>
            <a:r>
              <a:rPr lang="en-US" sz="1500" dirty="0"/>
              <a:t>be deleted under any circumstance.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94C8B7-1B44-8D3B-0963-D647D44CBDD5}"/>
              </a:ext>
            </a:extLst>
          </p:cNvPr>
          <p:cNvSpPr/>
          <p:nvPr/>
        </p:nvSpPr>
        <p:spPr>
          <a:xfrm>
            <a:off x="3252353" y="5832432"/>
            <a:ext cx="5458691" cy="807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11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0DF0E899-E95C-D67C-D916-A1D7E002F708}"/>
              </a:ext>
            </a:extLst>
          </p:cNvPr>
          <p:cNvSpPr txBox="1">
            <a:spLocks/>
          </p:cNvSpPr>
          <p:nvPr/>
        </p:nvSpPr>
        <p:spPr>
          <a:xfrm>
            <a:off x="723899" y="429621"/>
            <a:ext cx="10515601" cy="1052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  <a:t>Operation: Common routines and features</a:t>
            </a:r>
            <a:b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</a:br>
            <a:r>
              <a:rPr lang="en-US" sz="3000" dirty="0">
                <a:solidFill>
                  <a:srgbClr val="DA4176"/>
                </a:solidFill>
                <a:ea typeface="+mj-lt"/>
                <a:cs typeface="+mj-lt"/>
              </a:rPr>
              <a:t>Figure Customization</a:t>
            </a:r>
            <a:endParaRPr lang="en-US" sz="3000" dirty="0"/>
          </a:p>
          <a:p>
            <a:endParaRPr lang="en-US" dirty="0">
              <a:cs typeface="Calibri Light"/>
            </a:endParaRPr>
          </a:p>
        </p:txBody>
      </p:sp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2AD7D476-356C-467B-1CF8-4A365FAED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44" y="1301866"/>
            <a:ext cx="5837600" cy="3284933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050AC0B-A395-150A-2ACC-73A99FD1D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8271705"/>
              </p:ext>
            </p:extLst>
          </p:nvPr>
        </p:nvGraphicFramePr>
        <p:xfrm>
          <a:off x="145756" y="4600980"/>
          <a:ext cx="11900488" cy="1286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AF17915-0443-F96B-3164-464E7385E318}"/>
              </a:ext>
            </a:extLst>
          </p:cNvPr>
          <p:cNvSpPr/>
          <p:nvPr/>
        </p:nvSpPr>
        <p:spPr>
          <a:xfrm>
            <a:off x="3252353" y="5829300"/>
            <a:ext cx="5458691" cy="81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8" name="Picture 4" descr="Iguape_tools.webm [video-to-gif output image]">
            <a:extLst>
              <a:ext uri="{FF2B5EF4-FFF2-40B4-BE49-F238E27FC236}">
                <a16:creationId xmlns:a16="http://schemas.microsoft.com/office/drawing/2014/main" id="{B9FFD985-9B6D-2706-8450-19D90D0F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9" y="1292788"/>
            <a:ext cx="5851869" cy="32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3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Texto&#10;&#10;Descrição gerada automaticamente">
            <a:extLst>
              <a:ext uri="{FF2B5EF4-FFF2-40B4-BE49-F238E27FC236}">
                <a16:creationId xmlns:a16="http://schemas.microsoft.com/office/drawing/2014/main" id="{F20FF3FC-8892-FA62-D9CC-A51DCC1C4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1" y="1281"/>
            <a:ext cx="12191981" cy="6856718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0DF0E899-E95C-D67C-D916-A1D7E002F708}"/>
              </a:ext>
            </a:extLst>
          </p:cNvPr>
          <p:cNvSpPr txBox="1">
            <a:spLocks/>
          </p:cNvSpPr>
          <p:nvPr/>
        </p:nvSpPr>
        <p:spPr>
          <a:xfrm>
            <a:off x="723899" y="429621"/>
            <a:ext cx="10515601" cy="1052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  <a:t>Operation: Common routines and features</a:t>
            </a:r>
            <a:b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</a:br>
            <a:r>
              <a:rPr lang="en-US" sz="3000" dirty="0">
                <a:solidFill>
                  <a:srgbClr val="DA4176"/>
                </a:solidFill>
                <a:ea typeface="+mj-lt"/>
                <a:cs typeface="+mj-lt"/>
              </a:rPr>
              <a:t>Peak Fit</a:t>
            </a:r>
            <a:endParaRPr lang="en-US" sz="3000" dirty="0"/>
          </a:p>
          <a:p>
            <a:endParaRPr lang="en-US" dirty="0">
              <a:cs typeface="Calibri Light"/>
            </a:endParaRPr>
          </a:p>
        </p:txBody>
      </p:sp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5E1BC21C-1E6B-F226-90D7-775AB739A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6" y="1174928"/>
            <a:ext cx="5840918" cy="328680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C76BDED-88C7-D273-873D-905EA65AB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6" y="1174928"/>
            <a:ext cx="5840918" cy="3286800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C7B578E-4231-CDFF-6266-7DBC108EA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8352287"/>
              </p:ext>
            </p:extLst>
          </p:nvPr>
        </p:nvGraphicFramePr>
        <p:xfrm>
          <a:off x="153206" y="4461729"/>
          <a:ext cx="11885588" cy="140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ED1D729-28AF-6B72-1925-8577881C28CC}"/>
              </a:ext>
            </a:extLst>
          </p:cNvPr>
          <p:cNvSpPr/>
          <p:nvPr/>
        </p:nvSpPr>
        <p:spPr>
          <a:xfrm>
            <a:off x="3252353" y="5832432"/>
            <a:ext cx="5458691" cy="807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37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 descr="Texto&#10;&#10;Descrição gerada automaticamente">
            <a:extLst>
              <a:ext uri="{FF2B5EF4-FFF2-40B4-BE49-F238E27FC236}">
                <a16:creationId xmlns:a16="http://schemas.microsoft.com/office/drawing/2014/main" id="{7EC6C55C-31C4-2E09-EC4B-9CE958578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1" y="1281"/>
            <a:ext cx="12191981" cy="6856718"/>
          </a:xfrm>
          <a:prstGeom prst="rect">
            <a:avLst/>
          </a:prstGeom>
        </p:spPr>
      </p:pic>
      <p:pic>
        <p:nvPicPr>
          <p:cNvPr id="9" name="Imagem 2" descr="Texto&#10;&#10;Descrição gerada automaticamente">
            <a:extLst>
              <a:ext uri="{FF2B5EF4-FFF2-40B4-BE49-F238E27FC236}">
                <a16:creationId xmlns:a16="http://schemas.microsoft.com/office/drawing/2014/main" id="{D4D287EF-1022-FC7B-5092-D5695B0EC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1" y="1281"/>
            <a:ext cx="12191981" cy="6856718"/>
          </a:xfrm>
          <a:prstGeom prst="rect">
            <a:avLst/>
          </a:prstGeom>
        </p:spPr>
      </p:pic>
      <p:pic>
        <p:nvPicPr>
          <p:cNvPr id="1030" name="Picture 6" descr="[video-to-gif output image]">
            <a:extLst>
              <a:ext uri="{FF2B5EF4-FFF2-40B4-BE49-F238E27FC236}">
                <a16:creationId xmlns:a16="http://schemas.microsoft.com/office/drawing/2014/main" id="{BE66F73D-0176-0299-80BE-03A146B3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94" y="1369764"/>
            <a:ext cx="57150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0DF0E899-E95C-D67C-D916-A1D7E002F708}"/>
              </a:ext>
            </a:extLst>
          </p:cNvPr>
          <p:cNvSpPr txBox="1">
            <a:spLocks/>
          </p:cNvSpPr>
          <p:nvPr/>
        </p:nvSpPr>
        <p:spPr>
          <a:xfrm>
            <a:off x="723899" y="429621"/>
            <a:ext cx="10515601" cy="1052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  <a:t>Operation: Common routines and features</a:t>
            </a:r>
            <a:b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</a:br>
            <a:r>
              <a:rPr lang="en-US" sz="3000" dirty="0">
                <a:solidFill>
                  <a:srgbClr val="DA4176"/>
                </a:solidFill>
                <a:ea typeface="+mj-lt"/>
                <a:cs typeface="+mj-lt"/>
              </a:rPr>
              <a:t>Peak Fit – part. II</a:t>
            </a:r>
            <a:endParaRPr lang="en-US" sz="3000" dirty="0"/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C7B578E-4231-CDFF-6266-7DBC108EA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3091434"/>
              </p:ext>
            </p:extLst>
          </p:nvPr>
        </p:nvGraphicFramePr>
        <p:xfrm>
          <a:off x="595900" y="1312226"/>
          <a:ext cx="5500099" cy="2677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46CCC4C9-F692-62B6-536E-7ED7F97EF8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49" y="3429000"/>
            <a:ext cx="4236028" cy="24257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387094-DF80-9A28-921C-00B4B57D1913}"/>
              </a:ext>
            </a:extLst>
          </p:cNvPr>
          <p:cNvSpPr/>
          <p:nvPr/>
        </p:nvSpPr>
        <p:spPr>
          <a:xfrm>
            <a:off x="3252353" y="5854732"/>
            <a:ext cx="5458691" cy="785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70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04BC7-18DC-DFA9-90E8-3097237E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46D2B0-343B-66A8-4904-B1F289139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2" descr="Texto&#10;&#10;Descrição gerada automaticamente">
            <a:extLst>
              <a:ext uri="{FF2B5EF4-FFF2-40B4-BE49-F238E27FC236}">
                <a16:creationId xmlns:a16="http://schemas.microsoft.com/office/drawing/2014/main" id="{F20FF3FC-8892-FA62-D9CC-A51DCC1C4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1" y="1281"/>
            <a:ext cx="12191981" cy="6856718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1517C147-276F-6696-A13B-11FAA3074835}"/>
              </a:ext>
            </a:extLst>
          </p:cNvPr>
          <p:cNvSpPr txBox="1">
            <a:spLocks/>
          </p:cNvSpPr>
          <p:nvPr/>
        </p:nvSpPr>
        <p:spPr>
          <a:xfrm>
            <a:off x="723899" y="429621"/>
            <a:ext cx="10515601" cy="1052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1" dirty="0">
                <a:solidFill>
                  <a:srgbClr val="DA4176"/>
                </a:solidFill>
                <a:ea typeface="+mj-lt"/>
                <a:cs typeface="+mj-lt"/>
              </a:rPr>
              <a:t>Final Considerations</a:t>
            </a:r>
            <a:endParaRPr lang="en-US" dirty="0">
              <a:cs typeface="Calibri Light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CFAA2EC-05E7-7953-F449-9D80D591D5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8366566"/>
              </p:ext>
            </p:extLst>
          </p:nvPr>
        </p:nvGraphicFramePr>
        <p:xfrm>
          <a:off x="477980" y="1287463"/>
          <a:ext cx="1128452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A9ED269-E92B-20EE-43EB-DF6D3F2CD49D}"/>
              </a:ext>
            </a:extLst>
          </p:cNvPr>
          <p:cNvSpPr/>
          <p:nvPr/>
        </p:nvSpPr>
        <p:spPr>
          <a:xfrm>
            <a:off x="3252353" y="5832432"/>
            <a:ext cx="5458691" cy="807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6164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f0c978-89d5-4b6a-9c8e-84f823566fc7" xsi:nil="true"/>
    <lcf76f155ced4ddcb4097134ff3c332f xmlns="5e4d4165-dab6-48a0-9a4f-d7d2f95201d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F614D0600A704BB2A7FC51D4F01747" ma:contentTypeVersion="18" ma:contentTypeDescription="Create a new document." ma:contentTypeScope="" ma:versionID="7d64bac06bfc567b5cdefc04b54a5925">
  <xsd:schema xmlns:xsd="http://www.w3.org/2001/XMLSchema" xmlns:xs="http://www.w3.org/2001/XMLSchema" xmlns:p="http://schemas.microsoft.com/office/2006/metadata/properties" xmlns:ns2="99f0c978-89d5-4b6a-9c8e-84f823566fc7" xmlns:ns3="5e4d4165-dab6-48a0-9a4f-d7d2f95201d0" targetNamespace="http://schemas.microsoft.com/office/2006/metadata/properties" ma:root="true" ma:fieldsID="90a0a4c62789ab8c0f2ab1683b0f5243" ns2:_="" ns3:_="">
    <xsd:import namespace="99f0c978-89d5-4b6a-9c8e-84f823566fc7"/>
    <xsd:import namespace="5e4d4165-dab6-48a0-9a4f-d7d2f95201d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0c978-89d5-4b6a-9c8e-84f823566f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84cdee0-035d-4f09-8c5e-e4045d55425a}" ma:internalName="TaxCatchAll" ma:showField="CatchAllData" ma:web="99f0c978-89d5-4b6a-9c8e-84f823566f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4d4165-dab6-48a0-9a4f-d7d2f95201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9107bda-5398-40d8-849a-0587795007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3D5706-D177-4780-A550-A73A14254B20}">
  <ds:schemaRefs>
    <ds:schemaRef ds:uri="http://purl.org/dc/dcmitype/"/>
    <ds:schemaRef ds:uri="http://schemas.microsoft.com/office/2006/metadata/properties"/>
    <ds:schemaRef ds:uri="5e4d4165-dab6-48a0-9a4f-d7d2f95201d0"/>
    <ds:schemaRef ds:uri="http://purl.org/dc/terms/"/>
    <ds:schemaRef ds:uri="99f0c978-89d5-4b6a-9c8e-84f823566fc7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60FF882-DB74-405D-B31A-986CE8FC4F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C2D428-9C6D-4185-A142-C09873CC10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f0c978-89d5-4b6a-9c8e-84f823566fc7"/>
    <ds:schemaRef ds:uri="5e4d4165-dab6-48a0-9a4f-d7d2f95201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924</TotalTime>
  <Words>844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Tema do Office</vt:lpstr>
      <vt:lpstr>PowerPoint Presentation</vt:lpstr>
      <vt:lpstr>Introduction: A Python based GUI for visualization and processing of XRD data </vt:lpstr>
      <vt:lpstr>Introduction: A Python-based GUI for visualization and processing of XRD data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João Luis Biondo Neto</cp:lastModifiedBy>
  <cp:revision>37</cp:revision>
  <dcterms:created xsi:type="dcterms:W3CDTF">2023-06-16T12:45:43Z</dcterms:created>
  <dcterms:modified xsi:type="dcterms:W3CDTF">2025-01-13T12:39:23Z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0x01010096F614D0600A704BB2A7FC51D4F01747</vt:lpwstr>
  </property>
</Properties>
</file>